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85" r:id="rId2"/>
    <p:sldId id="278" r:id="rId3"/>
    <p:sldId id="258" r:id="rId4"/>
    <p:sldId id="257" r:id="rId5"/>
    <p:sldId id="260" r:id="rId6"/>
    <p:sldId id="269" r:id="rId7"/>
    <p:sldId id="270" r:id="rId8"/>
    <p:sldId id="276" r:id="rId9"/>
    <p:sldId id="274" r:id="rId10"/>
    <p:sldId id="256" r:id="rId11"/>
    <p:sldId id="277" r:id="rId12"/>
    <p:sldId id="263" r:id="rId13"/>
    <p:sldId id="264" r:id="rId14"/>
    <p:sldId id="261" r:id="rId15"/>
    <p:sldId id="266" r:id="rId16"/>
    <p:sldId id="282" r:id="rId17"/>
    <p:sldId id="273" r:id="rId18"/>
    <p:sldId id="275" r:id="rId19"/>
    <p:sldId id="280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познавательные умения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5186302427318017"/>
          <c:w val="0.9948126678735042"/>
          <c:h val="0.1481369757268198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effectLst>
      <a:glow rad="127000">
        <a:schemeClr val="accent3">
          <a:lumMod val="40000"/>
          <a:lumOff val="6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381663942101672"/>
          <c:y val="8.5096489032771196E-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70571523798941"/>
          <c:y val="9.219065499839689E-2"/>
          <c:w val="0.58937130568258855"/>
          <c:h val="0.696696681605455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Регулятивные умения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6382816875222479E-2"/>
          <c:y val="0.87574036458150117"/>
          <c:w val="0.9809051828708375"/>
          <c:h val="0.12425963541849884"/>
        </c:manualLayout>
      </c:layout>
      <c:overlay val="0"/>
      <c:spPr>
        <a:solidFill>
          <a:schemeClr val="accent5">
            <a:lumMod val="40000"/>
            <a:lumOff val="60000"/>
          </a:schemeClr>
        </a:solidFill>
      </c:spPr>
    </c:legend>
    <c:plotVisOnly val="1"/>
    <c:dispBlanksAs val="gap"/>
    <c:showDLblsOverMax val="0"/>
  </c:chart>
  <c:spPr>
    <a:solidFill>
      <a:schemeClr val="accent2">
        <a:lumMod val="60000"/>
        <a:lumOff val="40000"/>
      </a:schemeClr>
    </a:solidFill>
    <a:effectLst>
      <a:glow rad="127000">
        <a:schemeClr val="accent2">
          <a:lumMod val="60000"/>
          <a:lumOff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284910142259326"/>
          <c:y val="0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17233005856493"/>
          <c:y val="0.12793752083101878"/>
          <c:w val="0.85015527375265187"/>
          <c:h val="0.72585893234085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Коммуникативные умения</c:v>
                </c:pt>
              </c:strCache>
            </c:strRef>
          </c:tx>
          <c:dLbls>
            <c:dLbl>
              <c:idx val="2"/>
              <c:layout>
                <c:manualLayout>
                  <c:x val="1.3282296586323347E-2"/>
                  <c:y val="2.91422480835462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9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8521910263938929E-3"/>
          <c:y val="0.86973947339184532"/>
          <c:w val="0.9911478089736061"/>
          <c:h val="0.13026052660815465"/>
        </c:manualLayout>
      </c:layout>
      <c:overlay val="0"/>
      <c:spPr>
        <a:solidFill>
          <a:schemeClr val="bg2"/>
        </a:solidFill>
      </c:spPr>
    </c:legend>
    <c:plotVisOnly val="1"/>
    <c:dispBlanksAs val="gap"/>
    <c:showDLblsOverMax val="0"/>
  </c:chart>
  <c:spPr>
    <a:solidFill>
      <a:schemeClr val="bg2">
        <a:lumMod val="90000"/>
      </a:schemeClr>
    </a:solidFill>
    <a:effectLst>
      <a:glow rad="127000">
        <a:schemeClr val="bg2">
          <a:lumMod val="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3DEB4-0227-4ED3-A578-658E6CF5EF7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144750-BBA7-4823-889C-42B3402E4DC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Начальное</a:t>
          </a:r>
        </a:p>
        <a:p>
          <a:r>
            <a:rPr lang="ru-RU" b="1" dirty="0" smtClean="0">
              <a:solidFill>
                <a:schemeClr val="tx1"/>
              </a:solidFill>
            </a:rPr>
            <a:t>общее образование</a:t>
          </a:r>
          <a:endParaRPr lang="ru-RU" b="1" dirty="0">
            <a:solidFill>
              <a:schemeClr val="tx1"/>
            </a:solidFill>
          </a:endParaRPr>
        </a:p>
      </dgm:t>
    </dgm:pt>
    <dgm:pt modelId="{12841AB1-F108-4102-96D3-49079570C525}" type="parTrans" cxnId="{0A03E536-FC6D-4DD1-8BB8-03979FF0CAC5}">
      <dgm:prSet/>
      <dgm:spPr/>
      <dgm:t>
        <a:bodyPr/>
        <a:lstStyle/>
        <a:p>
          <a:endParaRPr lang="ru-RU"/>
        </a:p>
      </dgm:t>
    </dgm:pt>
    <dgm:pt modelId="{0F78FE10-4FB0-4143-A2F8-906A56A85F0C}" type="sibTrans" cxnId="{0A03E536-FC6D-4DD1-8BB8-03979FF0CAC5}">
      <dgm:prSet/>
      <dgm:spPr/>
      <dgm:t>
        <a:bodyPr/>
        <a:lstStyle/>
        <a:p>
          <a:endParaRPr lang="ru-RU"/>
        </a:p>
      </dgm:t>
    </dgm:pt>
    <dgm:pt modelId="{91C1B266-BEAA-4B01-BD6C-8BF3E62B2FD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Знания </a:t>
          </a:r>
        </a:p>
        <a:p>
          <a:r>
            <a:rPr lang="ru-RU" dirty="0" smtClean="0">
              <a:solidFill>
                <a:schemeClr val="tx1"/>
              </a:solidFill>
            </a:rPr>
            <a:t>Умения</a:t>
          </a:r>
        </a:p>
        <a:p>
          <a:r>
            <a:rPr lang="ru-RU" dirty="0" smtClean="0">
              <a:solidFill>
                <a:schemeClr val="tx1"/>
              </a:solidFill>
            </a:rPr>
            <a:t>Навыки</a:t>
          </a:r>
          <a:r>
            <a:rPr lang="ru-RU" dirty="0" smtClean="0"/>
            <a:t> </a:t>
          </a:r>
          <a:endParaRPr lang="ru-RU" dirty="0"/>
        </a:p>
      </dgm:t>
    </dgm:pt>
    <dgm:pt modelId="{143741B6-BD0C-4279-A6E5-50BD15BC4533}" type="parTrans" cxnId="{8E648504-0613-41C2-810E-A1734A83195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DB6D5C5-F306-4A6C-B3EE-2AAD20437897}" type="sibTrans" cxnId="{8E648504-0613-41C2-810E-A1734A831952}">
      <dgm:prSet/>
      <dgm:spPr/>
      <dgm:t>
        <a:bodyPr/>
        <a:lstStyle/>
        <a:p>
          <a:endParaRPr lang="ru-RU"/>
        </a:p>
      </dgm:t>
    </dgm:pt>
    <dgm:pt modelId="{B7905F1E-ABFA-4DEC-8C76-3F3062AAFB29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УУД</a:t>
          </a:r>
          <a:endParaRPr lang="ru-RU" dirty="0">
            <a:solidFill>
              <a:schemeClr val="tx1"/>
            </a:solidFill>
          </a:endParaRPr>
        </a:p>
      </dgm:t>
    </dgm:pt>
    <dgm:pt modelId="{F1F1E54E-6108-442C-83CC-7A55B49462DD}" type="parTrans" cxnId="{59E3FD8B-A961-49A0-B60F-223C15F839C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A84C885-673E-407A-9A60-08EA9424514B}" type="sibTrans" cxnId="{59E3FD8B-A961-49A0-B60F-223C15F839C2}">
      <dgm:prSet/>
      <dgm:spPr/>
      <dgm:t>
        <a:bodyPr/>
        <a:lstStyle/>
        <a:p>
          <a:endParaRPr lang="ru-RU"/>
        </a:p>
      </dgm:t>
    </dgm:pt>
    <dgm:pt modelId="{0A6CCCE1-F60F-4707-B454-3E3C64D9900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Социально-личностное развитие </a:t>
          </a:r>
          <a:endParaRPr lang="ru-RU" dirty="0">
            <a:solidFill>
              <a:schemeClr val="tx1"/>
            </a:solidFill>
          </a:endParaRPr>
        </a:p>
      </dgm:t>
    </dgm:pt>
    <dgm:pt modelId="{59D8EE93-6606-45C5-A3A9-E60BE1420BD7}" type="parTrans" cxnId="{C692B418-3874-4159-8A1D-F04C29FD363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7CE8EFD-C98D-4D80-8457-CAEF751FE99D}" type="sibTrans" cxnId="{C692B418-3874-4159-8A1D-F04C29FD3634}">
      <dgm:prSet/>
      <dgm:spPr/>
      <dgm:t>
        <a:bodyPr/>
        <a:lstStyle/>
        <a:p>
          <a:endParaRPr lang="ru-RU"/>
        </a:p>
      </dgm:t>
    </dgm:pt>
    <dgm:pt modelId="{04406EBB-035D-4675-A312-2806BFC082F8}" type="pres">
      <dgm:prSet presAssocID="{99C3DEB4-0227-4ED3-A578-658E6CF5EF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2960C-C637-4E28-8010-F50E5E81FA69}" type="pres">
      <dgm:prSet presAssocID="{75144750-BBA7-4823-889C-42B3402E4DC8}" presName="centerShape" presStyleLbl="node0" presStyleIdx="0" presStyleCnt="1"/>
      <dgm:spPr/>
      <dgm:t>
        <a:bodyPr/>
        <a:lstStyle/>
        <a:p>
          <a:endParaRPr lang="ru-RU"/>
        </a:p>
      </dgm:t>
    </dgm:pt>
    <dgm:pt modelId="{838C3EB3-E009-451E-85C8-3AF2B401F40D}" type="pres">
      <dgm:prSet presAssocID="{143741B6-BD0C-4279-A6E5-50BD15BC4533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34080D0-E3B4-4B9C-8DB3-1AC53752C137}" type="pres">
      <dgm:prSet presAssocID="{91C1B266-BEAA-4B01-BD6C-8BF3E62B2F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5F18B-F7A6-48C0-9DF1-DD66E807B21B}" type="pres">
      <dgm:prSet presAssocID="{F1F1E54E-6108-442C-83CC-7A55B49462D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4D84090-D8CB-428C-A8B9-6F529ED710E8}" type="pres">
      <dgm:prSet presAssocID="{B7905F1E-ABFA-4DEC-8C76-3F3062AAFB29}" presName="node" presStyleLbl="node1" presStyleIdx="1" presStyleCnt="3" custRadScaleRad="100065" custRadScaleInc="1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4E150-1915-49E0-BB34-181DF4DF43E3}" type="pres">
      <dgm:prSet presAssocID="{59D8EE93-6606-45C5-A3A9-E60BE1420BD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9331030-A686-4790-A904-17E2EC93EF9E}" type="pres">
      <dgm:prSet presAssocID="{0A6CCCE1-F60F-4707-B454-3E3C64D990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E3FD8B-A961-49A0-B60F-223C15F839C2}" srcId="{75144750-BBA7-4823-889C-42B3402E4DC8}" destId="{B7905F1E-ABFA-4DEC-8C76-3F3062AAFB29}" srcOrd="1" destOrd="0" parTransId="{F1F1E54E-6108-442C-83CC-7A55B49462DD}" sibTransId="{DA84C885-673E-407A-9A60-08EA9424514B}"/>
    <dgm:cxn modelId="{0A03E536-FC6D-4DD1-8BB8-03979FF0CAC5}" srcId="{99C3DEB4-0227-4ED3-A578-658E6CF5EF72}" destId="{75144750-BBA7-4823-889C-42B3402E4DC8}" srcOrd="0" destOrd="0" parTransId="{12841AB1-F108-4102-96D3-49079570C525}" sibTransId="{0F78FE10-4FB0-4143-A2F8-906A56A85F0C}"/>
    <dgm:cxn modelId="{7857A226-AAFB-4D42-8098-A38481CD7AF6}" type="presOf" srcId="{B7905F1E-ABFA-4DEC-8C76-3F3062AAFB29}" destId="{E4D84090-D8CB-428C-A8B9-6F529ED710E8}" srcOrd="0" destOrd="0" presId="urn:microsoft.com/office/officeart/2005/8/layout/radial4"/>
    <dgm:cxn modelId="{508014DB-F11F-4A47-AFAF-E412572A0740}" type="presOf" srcId="{59D8EE93-6606-45C5-A3A9-E60BE1420BD7}" destId="{4C14E150-1915-49E0-BB34-181DF4DF43E3}" srcOrd="0" destOrd="0" presId="urn:microsoft.com/office/officeart/2005/8/layout/radial4"/>
    <dgm:cxn modelId="{D82FC157-8AC1-45FF-AC92-1988470A2E35}" type="presOf" srcId="{99C3DEB4-0227-4ED3-A578-658E6CF5EF72}" destId="{04406EBB-035D-4675-A312-2806BFC082F8}" srcOrd="0" destOrd="0" presId="urn:microsoft.com/office/officeart/2005/8/layout/radial4"/>
    <dgm:cxn modelId="{903DDE49-35B8-4E40-9B6B-C803D210CDAE}" type="presOf" srcId="{91C1B266-BEAA-4B01-BD6C-8BF3E62B2FD0}" destId="{934080D0-E3B4-4B9C-8DB3-1AC53752C137}" srcOrd="0" destOrd="0" presId="urn:microsoft.com/office/officeart/2005/8/layout/radial4"/>
    <dgm:cxn modelId="{51D5BE42-6F29-4285-90A4-84A42C05F580}" type="presOf" srcId="{F1F1E54E-6108-442C-83CC-7A55B49462DD}" destId="{4F95F18B-F7A6-48C0-9DF1-DD66E807B21B}" srcOrd="0" destOrd="0" presId="urn:microsoft.com/office/officeart/2005/8/layout/radial4"/>
    <dgm:cxn modelId="{37898B6C-EFEB-49E4-AC44-B0DDF7288F77}" type="presOf" srcId="{0A6CCCE1-F60F-4707-B454-3E3C64D99002}" destId="{39331030-A686-4790-A904-17E2EC93EF9E}" srcOrd="0" destOrd="0" presId="urn:microsoft.com/office/officeart/2005/8/layout/radial4"/>
    <dgm:cxn modelId="{8E648504-0613-41C2-810E-A1734A831952}" srcId="{75144750-BBA7-4823-889C-42B3402E4DC8}" destId="{91C1B266-BEAA-4B01-BD6C-8BF3E62B2FD0}" srcOrd="0" destOrd="0" parTransId="{143741B6-BD0C-4279-A6E5-50BD15BC4533}" sibTransId="{FDB6D5C5-F306-4A6C-B3EE-2AAD20437897}"/>
    <dgm:cxn modelId="{492A4E31-3222-4493-AEA8-6D0067D72E63}" type="presOf" srcId="{143741B6-BD0C-4279-A6E5-50BD15BC4533}" destId="{838C3EB3-E009-451E-85C8-3AF2B401F40D}" srcOrd="0" destOrd="0" presId="urn:microsoft.com/office/officeart/2005/8/layout/radial4"/>
    <dgm:cxn modelId="{C692B418-3874-4159-8A1D-F04C29FD3634}" srcId="{75144750-BBA7-4823-889C-42B3402E4DC8}" destId="{0A6CCCE1-F60F-4707-B454-3E3C64D99002}" srcOrd="2" destOrd="0" parTransId="{59D8EE93-6606-45C5-A3A9-E60BE1420BD7}" sibTransId="{97CE8EFD-C98D-4D80-8457-CAEF751FE99D}"/>
    <dgm:cxn modelId="{62A6F357-ABE3-4D55-A8C6-7A1AE6F4AE46}" type="presOf" srcId="{75144750-BBA7-4823-889C-42B3402E4DC8}" destId="{8382960C-C637-4E28-8010-F50E5E81FA69}" srcOrd="0" destOrd="0" presId="urn:microsoft.com/office/officeart/2005/8/layout/radial4"/>
    <dgm:cxn modelId="{7C7B06A7-4C47-493D-AC1D-C333DC306D5B}" type="presParOf" srcId="{04406EBB-035D-4675-A312-2806BFC082F8}" destId="{8382960C-C637-4E28-8010-F50E5E81FA69}" srcOrd="0" destOrd="0" presId="urn:microsoft.com/office/officeart/2005/8/layout/radial4"/>
    <dgm:cxn modelId="{7E20C37C-C8C9-4ED3-9D17-74841CB92C3C}" type="presParOf" srcId="{04406EBB-035D-4675-A312-2806BFC082F8}" destId="{838C3EB3-E009-451E-85C8-3AF2B401F40D}" srcOrd="1" destOrd="0" presId="urn:microsoft.com/office/officeart/2005/8/layout/radial4"/>
    <dgm:cxn modelId="{B0F4B5B2-F801-4636-B372-F2AA536DF2BC}" type="presParOf" srcId="{04406EBB-035D-4675-A312-2806BFC082F8}" destId="{934080D0-E3B4-4B9C-8DB3-1AC53752C137}" srcOrd="2" destOrd="0" presId="urn:microsoft.com/office/officeart/2005/8/layout/radial4"/>
    <dgm:cxn modelId="{0A799870-0D85-417E-81B6-6721D3E4B475}" type="presParOf" srcId="{04406EBB-035D-4675-A312-2806BFC082F8}" destId="{4F95F18B-F7A6-48C0-9DF1-DD66E807B21B}" srcOrd="3" destOrd="0" presId="urn:microsoft.com/office/officeart/2005/8/layout/radial4"/>
    <dgm:cxn modelId="{5F0E8DA5-332C-47CB-BDFB-B617F6783386}" type="presParOf" srcId="{04406EBB-035D-4675-A312-2806BFC082F8}" destId="{E4D84090-D8CB-428C-A8B9-6F529ED710E8}" srcOrd="4" destOrd="0" presId="urn:microsoft.com/office/officeart/2005/8/layout/radial4"/>
    <dgm:cxn modelId="{AD4CA71A-BB9D-4F8D-A0EA-C7B9AB21803F}" type="presParOf" srcId="{04406EBB-035D-4675-A312-2806BFC082F8}" destId="{4C14E150-1915-49E0-BB34-181DF4DF43E3}" srcOrd="5" destOrd="0" presId="urn:microsoft.com/office/officeart/2005/8/layout/radial4"/>
    <dgm:cxn modelId="{FB865950-0EBD-4948-A15B-84FDFA866106}" type="presParOf" srcId="{04406EBB-035D-4675-A312-2806BFC082F8}" destId="{39331030-A686-4790-A904-17E2EC93EF9E}" srcOrd="6" destOrd="0" presId="urn:microsoft.com/office/officeart/2005/8/layout/radial4"/>
  </dgm:cxnLst>
  <dgm:bg>
    <a:solidFill>
      <a:schemeClr val="accent3">
        <a:lumMod val="20000"/>
        <a:lumOff val="80000"/>
      </a:schemeClr>
    </a:solidFill>
    <a:effectLst>
      <a:glow rad="127000">
        <a:schemeClr val="accent3">
          <a:lumMod val="60000"/>
          <a:lumOff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4DE5AD-EF09-49D8-8F0B-1BE9C307D504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2A137C-2D20-40AD-AB30-3F5E488BDCD1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методы, развивающие коммуникативные умения</a:t>
          </a:r>
        </a:p>
        <a:p>
          <a:endParaRPr lang="ru-RU" sz="4000" dirty="0"/>
        </a:p>
      </dgm:t>
    </dgm:pt>
    <dgm:pt modelId="{D3037746-34BF-4C13-AA0B-6A666D48CF3A}" type="parTrans" cxnId="{8633A50D-85B9-46B1-BE18-8813C67F9B51}">
      <dgm:prSet/>
      <dgm:spPr/>
      <dgm:t>
        <a:bodyPr/>
        <a:lstStyle/>
        <a:p>
          <a:endParaRPr lang="ru-RU"/>
        </a:p>
      </dgm:t>
    </dgm:pt>
    <dgm:pt modelId="{B4F3CB7C-FDC5-430B-854A-1EA22341AAB1}" type="sibTrans" cxnId="{8633A50D-85B9-46B1-BE18-8813C67F9B51}">
      <dgm:prSet/>
      <dgm:spPr/>
      <dgm:t>
        <a:bodyPr/>
        <a:lstStyle/>
        <a:p>
          <a:endParaRPr lang="ru-RU"/>
        </a:p>
      </dgm:t>
    </dgm:pt>
    <dgm:pt modelId="{A09A0A7C-0DBD-4436-A589-96FAB2548093}">
      <dgm:prSet phldrT="[Текст]" custT="1"/>
      <dgm:spPr/>
      <dgm:t>
        <a:bodyPr/>
        <a:lstStyle/>
        <a:p>
          <a:r>
            <a:rPr lang="ru-RU" sz="1800" dirty="0" smtClean="0"/>
            <a:t>  </a:t>
          </a:r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«Четыре угла»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3F176-2ACC-40F9-A1C1-B18500003FA6}" type="parTrans" cxnId="{E80068F6-F142-4BFA-B4B4-04C7F6B986F4}">
      <dgm:prSet/>
      <dgm:spPr/>
      <dgm:t>
        <a:bodyPr/>
        <a:lstStyle/>
        <a:p>
          <a:endParaRPr lang="ru-RU"/>
        </a:p>
      </dgm:t>
    </dgm:pt>
    <dgm:pt modelId="{67A8C5E1-2802-42D0-96D0-7EB993FD4B17}" type="sibTrans" cxnId="{E80068F6-F142-4BFA-B4B4-04C7F6B986F4}">
      <dgm:prSet/>
      <dgm:spPr/>
      <dgm:t>
        <a:bodyPr/>
        <a:lstStyle/>
        <a:p>
          <a:endParaRPr lang="ru-RU"/>
        </a:p>
      </dgm:t>
    </dgm:pt>
    <dgm:pt modelId="{3668EE32-EAE1-4A30-9E7B-015409ADF35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 миру по нитке»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72C62-AA48-4D2D-88A5-CC5FBEEB9DAE}" type="parTrans" cxnId="{7F915870-3777-474F-89C5-8406DB4294C1}">
      <dgm:prSet/>
      <dgm:spPr/>
      <dgm:t>
        <a:bodyPr/>
        <a:lstStyle/>
        <a:p>
          <a:endParaRPr lang="ru-RU"/>
        </a:p>
      </dgm:t>
    </dgm:pt>
    <dgm:pt modelId="{FFC610E9-1C9B-41BC-B8AA-3C6CC8DCB41B}" type="sibTrans" cxnId="{7F915870-3777-474F-89C5-8406DB4294C1}">
      <dgm:prSet/>
      <dgm:spPr/>
      <dgm:t>
        <a:bodyPr/>
        <a:lstStyle/>
        <a:p>
          <a:endParaRPr lang="ru-RU"/>
        </a:p>
      </dgm:t>
    </dgm:pt>
    <dgm:pt modelId="{A03B5341-793D-4F35-B679-3EE252FDE5E4}">
      <dgm:prSet phldrT="[Текст]" custT="1"/>
      <dgm:spPr/>
      <dgm:t>
        <a:bodyPr/>
        <a:lstStyle/>
        <a:p>
          <a:r>
            <a:rPr lang="ru-RU" sz="1800" dirty="0" smtClean="0"/>
            <a:t> </a:t>
          </a:r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«Сборщики»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4ABED-4B89-46C3-AEEC-0011CC6D792D}" type="parTrans" cxnId="{9D8FCEDD-1B68-4910-98B5-B7EED581889B}">
      <dgm:prSet/>
      <dgm:spPr/>
      <dgm:t>
        <a:bodyPr/>
        <a:lstStyle/>
        <a:p>
          <a:endParaRPr lang="ru-RU"/>
        </a:p>
      </dgm:t>
    </dgm:pt>
    <dgm:pt modelId="{2994EF5B-7AB9-4FA5-B972-578C6548F86B}" type="sibTrans" cxnId="{9D8FCEDD-1B68-4910-98B5-B7EED581889B}">
      <dgm:prSet/>
      <dgm:spPr/>
      <dgm:t>
        <a:bodyPr/>
        <a:lstStyle/>
        <a:p>
          <a:endParaRPr lang="ru-RU"/>
        </a:p>
      </dgm:t>
    </dgm:pt>
    <dgm:pt modelId="{4E19B1F0-B1A8-4016-BBCC-1C038FBE0E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err="1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Пазл</a:t>
          </a:r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C743D-2754-4C48-8D05-DFC6FCEE1F65}" type="parTrans" cxnId="{8B9996E5-B8B1-4D7F-B977-7B364A5ECEBD}">
      <dgm:prSet/>
      <dgm:spPr/>
      <dgm:t>
        <a:bodyPr/>
        <a:lstStyle/>
        <a:p>
          <a:endParaRPr lang="ru-RU"/>
        </a:p>
      </dgm:t>
    </dgm:pt>
    <dgm:pt modelId="{021416E2-6347-424A-A250-3E65B9A225DC}" type="sibTrans" cxnId="{8B9996E5-B8B1-4D7F-B977-7B364A5ECEBD}">
      <dgm:prSet/>
      <dgm:spPr/>
      <dgm:t>
        <a:bodyPr/>
        <a:lstStyle/>
        <a:p>
          <a:endParaRPr lang="ru-RU"/>
        </a:p>
      </dgm:t>
    </dgm:pt>
    <dgm:pt modelId="{8783422F-7511-4D1F-954A-690D262552B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«Интервью»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E9F26-B88A-4C4B-8B7D-9188C8156BF2}" type="parTrans" cxnId="{401495DE-92B5-4160-ABB5-278E490A809F}">
      <dgm:prSet/>
      <dgm:spPr/>
      <dgm:t>
        <a:bodyPr/>
        <a:lstStyle/>
        <a:p>
          <a:endParaRPr lang="ru-RU"/>
        </a:p>
      </dgm:t>
    </dgm:pt>
    <dgm:pt modelId="{2173FD57-A219-4E77-AD44-3A298BF3F11B}" type="sibTrans" cxnId="{401495DE-92B5-4160-ABB5-278E490A809F}">
      <dgm:prSet/>
      <dgm:spPr/>
      <dgm:t>
        <a:bodyPr/>
        <a:lstStyle/>
        <a:p>
          <a:endParaRPr lang="ru-RU"/>
        </a:p>
      </dgm:t>
    </dgm:pt>
    <dgm:pt modelId="{5E8094EE-40D4-4A53-AB82-8D63D845AF72}" type="pres">
      <dgm:prSet presAssocID="{434DE5AD-EF09-49D8-8F0B-1BE9C307D5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CCE3E-BCD6-40DB-B91C-4719475FC63E}" type="pres">
      <dgm:prSet presAssocID="{CA2A137C-2D20-40AD-AB30-3F5E488BDCD1}" presName="centerShape" presStyleLbl="node0" presStyleIdx="0" presStyleCnt="1" custScaleX="219869" custScaleY="137749"/>
      <dgm:spPr/>
      <dgm:t>
        <a:bodyPr/>
        <a:lstStyle/>
        <a:p>
          <a:endParaRPr lang="ru-RU"/>
        </a:p>
      </dgm:t>
    </dgm:pt>
    <dgm:pt modelId="{BE581B59-0BE6-4CDA-BD46-E5BBAD9D3211}" type="pres">
      <dgm:prSet presAssocID="{0E23F176-2ACC-40F9-A1C1-B18500003FA6}" presName="parTrans" presStyleLbl="sibTrans2D1" presStyleIdx="0" presStyleCnt="5" custScaleX="146475" custLinFactNeighborX="9860" custLinFactNeighborY="-14680"/>
      <dgm:spPr/>
      <dgm:t>
        <a:bodyPr/>
        <a:lstStyle/>
        <a:p>
          <a:endParaRPr lang="ru-RU"/>
        </a:p>
      </dgm:t>
    </dgm:pt>
    <dgm:pt modelId="{4F1E0266-9AEC-4E11-A3E0-28380F66495F}" type="pres">
      <dgm:prSet presAssocID="{0E23F176-2ACC-40F9-A1C1-B18500003FA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69E5636-28B6-4AE7-AD42-9CACA854F1B8}" type="pres">
      <dgm:prSet presAssocID="{A09A0A7C-0DBD-4436-A589-96FAB2548093}" presName="node" presStyleLbl="node1" presStyleIdx="0" presStyleCnt="5" custScaleX="151092" custScaleY="74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F45C9-BD85-451E-A8DA-0503F2D01E87}" type="pres">
      <dgm:prSet presAssocID="{5A172C62-AA48-4D2D-88A5-CC5FBEEB9DAE}" presName="parTrans" presStyleLbl="sibTrans2D1" presStyleIdx="1" presStyleCnt="5" custScaleX="146656" custLinFactNeighborX="16044" custLinFactNeighborY="386"/>
      <dgm:spPr/>
      <dgm:t>
        <a:bodyPr/>
        <a:lstStyle/>
        <a:p>
          <a:endParaRPr lang="ru-RU"/>
        </a:p>
      </dgm:t>
    </dgm:pt>
    <dgm:pt modelId="{BAB443D2-02FB-4E2B-9CA0-0A7C603F7A40}" type="pres">
      <dgm:prSet presAssocID="{5A172C62-AA48-4D2D-88A5-CC5FBEEB9DA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04D5BD-1E72-40B7-833B-A0F6E44F8CAD}" type="pres">
      <dgm:prSet presAssocID="{3668EE32-EAE1-4A30-9E7B-015409ADF351}" presName="node" presStyleLbl="node1" presStyleIdx="1" presStyleCnt="5" custScaleX="150333" custScaleY="65084" custRadScaleRad="156036" custRadScaleInc="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3DC04-190F-44D6-A057-5A64E6CBBC31}" type="pres">
      <dgm:prSet presAssocID="{5324ABED-4B89-46C3-AEEC-0011CC6D792D}" presName="parTrans" presStyleLbl="sibTrans2D1" presStyleIdx="2" presStyleCnt="5" custScaleX="181656" custLinFactNeighborX="26704" custLinFactNeighborY="3955"/>
      <dgm:spPr/>
      <dgm:t>
        <a:bodyPr/>
        <a:lstStyle/>
        <a:p>
          <a:endParaRPr lang="ru-RU"/>
        </a:p>
      </dgm:t>
    </dgm:pt>
    <dgm:pt modelId="{ACE2A00F-8788-4DC6-AA90-49EEABBC10C6}" type="pres">
      <dgm:prSet presAssocID="{5324ABED-4B89-46C3-AEEC-0011CC6D792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0FE6C7B-D224-47DB-A001-BC792BA10BE5}" type="pres">
      <dgm:prSet presAssocID="{A03B5341-793D-4F35-B679-3EE252FDE5E4}" presName="node" presStyleLbl="node1" presStyleIdx="2" presStyleCnt="5" custScaleX="171955" custScaleY="69696" custRadScaleRad="122033" custRadScaleInc="-26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3EC4F-6437-4CEA-BE71-FAE03EC78565}" type="pres">
      <dgm:prSet presAssocID="{20EC743D-2754-4C48-8D05-DFC6FCEE1F65}" presName="parTrans" presStyleLbl="sibTrans2D1" presStyleIdx="3" presStyleCnt="5" custScaleX="140076"/>
      <dgm:spPr/>
      <dgm:t>
        <a:bodyPr/>
        <a:lstStyle/>
        <a:p>
          <a:endParaRPr lang="ru-RU"/>
        </a:p>
      </dgm:t>
    </dgm:pt>
    <dgm:pt modelId="{D3B5F054-5944-4ABD-9034-7318B9816957}" type="pres">
      <dgm:prSet presAssocID="{20EC743D-2754-4C48-8D05-DFC6FCEE1F6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04A7628-5882-487B-9C5E-B405D88FF5B8}" type="pres">
      <dgm:prSet presAssocID="{4E19B1F0-B1A8-4016-BBCC-1C038FBE0E9A}" presName="node" presStyleLbl="node1" presStyleIdx="3" presStyleCnt="5" custScaleX="152966" custScaleY="75099" custRadScaleRad="156056" custRadScaleInc="2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F010B-E3D6-4B51-AE6F-117403A2D8DD}" type="pres">
      <dgm:prSet presAssocID="{F2AE9F26-B88A-4C4B-8B7D-9188C8156BF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7158E045-BC91-4F08-91B2-E2051FE8D8A9}" type="pres">
      <dgm:prSet presAssocID="{F2AE9F26-B88A-4C4B-8B7D-9188C8156BF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8526A09-0FCD-4DDF-8653-30A4FF3F7EC3}" type="pres">
      <dgm:prSet presAssocID="{8783422F-7511-4D1F-954A-690D262552BE}" presName="node" presStyleLbl="node1" presStyleIdx="4" presStyleCnt="5" custScaleX="137219" custScaleY="76791" custRadScaleRad="149945" custRadScaleInc="-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731BE-0E3E-418D-ACC8-4EFC722E5376}" type="presOf" srcId="{F2AE9F26-B88A-4C4B-8B7D-9188C8156BF2}" destId="{7158E045-BC91-4F08-91B2-E2051FE8D8A9}" srcOrd="1" destOrd="0" presId="urn:microsoft.com/office/officeart/2005/8/layout/radial5"/>
    <dgm:cxn modelId="{398C8BB2-2C30-4E30-BEA2-8ED3310233F3}" type="presOf" srcId="{0E23F176-2ACC-40F9-A1C1-B18500003FA6}" destId="{BE581B59-0BE6-4CDA-BD46-E5BBAD9D3211}" srcOrd="0" destOrd="0" presId="urn:microsoft.com/office/officeart/2005/8/layout/radial5"/>
    <dgm:cxn modelId="{95D98C89-E3D6-4F98-93B5-C7EB04749E1A}" type="presOf" srcId="{F2AE9F26-B88A-4C4B-8B7D-9188C8156BF2}" destId="{CC9F010B-E3D6-4B51-AE6F-117403A2D8DD}" srcOrd="0" destOrd="0" presId="urn:microsoft.com/office/officeart/2005/8/layout/radial5"/>
    <dgm:cxn modelId="{401495DE-92B5-4160-ABB5-278E490A809F}" srcId="{CA2A137C-2D20-40AD-AB30-3F5E488BDCD1}" destId="{8783422F-7511-4D1F-954A-690D262552BE}" srcOrd="4" destOrd="0" parTransId="{F2AE9F26-B88A-4C4B-8B7D-9188C8156BF2}" sibTransId="{2173FD57-A219-4E77-AD44-3A298BF3F11B}"/>
    <dgm:cxn modelId="{A7200619-747A-4BD0-8BA3-2501671758E8}" type="presOf" srcId="{3668EE32-EAE1-4A30-9E7B-015409ADF351}" destId="{E004D5BD-1E72-40B7-833B-A0F6E44F8CAD}" srcOrd="0" destOrd="0" presId="urn:microsoft.com/office/officeart/2005/8/layout/radial5"/>
    <dgm:cxn modelId="{DFC7F068-83D4-42AE-BFA3-861FA36AFCDA}" type="presOf" srcId="{434DE5AD-EF09-49D8-8F0B-1BE9C307D504}" destId="{5E8094EE-40D4-4A53-AB82-8D63D845AF72}" srcOrd="0" destOrd="0" presId="urn:microsoft.com/office/officeart/2005/8/layout/radial5"/>
    <dgm:cxn modelId="{BCD90E4A-127A-42EF-AFA8-B2BA4FE849BB}" type="presOf" srcId="{5324ABED-4B89-46C3-AEEC-0011CC6D792D}" destId="{ACE2A00F-8788-4DC6-AA90-49EEABBC10C6}" srcOrd="1" destOrd="0" presId="urn:microsoft.com/office/officeart/2005/8/layout/radial5"/>
    <dgm:cxn modelId="{589B6ADE-A626-4D12-B5A1-20D6A632EC2D}" type="presOf" srcId="{A03B5341-793D-4F35-B679-3EE252FDE5E4}" destId="{80FE6C7B-D224-47DB-A001-BC792BA10BE5}" srcOrd="0" destOrd="0" presId="urn:microsoft.com/office/officeart/2005/8/layout/radial5"/>
    <dgm:cxn modelId="{8824DA11-09BC-4983-BBE7-4D4F1CC0A8D2}" type="presOf" srcId="{A09A0A7C-0DBD-4436-A589-96FAB2548093}" destId="{169E5636-28B6-4AE7-AD42-9CACA854F1B8}" srcOrd="0" destOrd="0" presId="urn:microsoft.com/office/officeart/2005/8/layout/radial5"/>
    <dgm:cxn modelId="{C9DBE7DB-95A1-4145-A455-3F0819B1DCF5}" type="presOf" srcId="{20EC743D-2754-4C48-8D05-DFC6FCEE1F65}" destId="{43D3EC4F-6437-4CEA-BE71-FAE03EC78565}" srcOrd="0" destOrd="0" presId="urn:microsoft.com/office/officeart/2005/8/layout/radial5"/>
    <dgm:cxn modelId="{22F2C916-95CD-4AE8-AC25-F311E79F8897}" type="presOf" srcId="{20EC743D-2754-4C48-8D05-DFC6FCEE1F65}" destId="{D3B5F054-5944-4ABD-9034-7318B9816957}" srcOrd="1" destOrd="0" presId="urn:microsoft.com/office/officeart/2005/8/layout/radial5"/>
    <dgm:cxn modelId="{7F915870-3777-474F-89C5-8406DB4294C1}" srcId="{CA2A137C-2D20-40AD-AB30-3F5E488BDCD1}" destId="{3668EE32-EAE1-4A30-9E7B-015409ADF351}" srcOrd="1" destOrd="0" parTransId="{5A172C62-AA48-4D2D-88A5-CC5FBEEB9DAE}" sibTransId="{FFC610E9-1C9B-41BC-B8AA-3C6CC8DCB41B}"/>
    <dgm:cxn modelId="{8633A50D-85B9-46B1-BE18-8813C67F9B51}" srcId="{434DE5AD-EF09-49D8-8F0B-1BE9C307D504}" destId="{CA2A137C-2D20-40AD-AB30-3F5E488BDCD1}" srcOrd="0" destOrd="0" parTransId="{D3037746-34BF-4C13-AA0B-6A666D48CF3A}" sibTransId="{B4F3CB7C-FDC5-430B-854A-1EA22341AAB1}"/>
    <dgm:cxn modelId="{32336449-BE19-4510-9027-6CA2818872A7}" type="presOf" srcId="{5324ABED-4B89-46C3-AEEC-0011CC6D792D}" destId="{5833DC04-190F-44D6-A057-5A64E6CBBC31}" srcOrd="0" destOrd="0" presId="urn:microsoft.com/office/officeart/2005/8/layout/radial5"/>
    <dgm:cxn modelId="{CC2E1761-8163-4F36-88D0-E9D715C71E57}" type="presOf" srcId="{5A172C62-AA48-4D2D-88A5-CC5FBEEB9DAE}" destId="{BAB443D2-02FB-4E2B-9CA0-0A7C603F7A40}" srcOrd="1" destOrd="0" presId="urn:microsoft.com/office/officeart/2005/8/layout/radial5"/>
    <dgm:cxn modelId="{9D8FCEDD-1B68-4910-98B5-B7EED581889B}" srcId="{CA2A137C-2D20-40AD-AB30-3F5E488BDCD1}" destId="{A03B5341-793D-4F35-B679-3EE252FDE5E4}" srcOrd="2" destOrd="0" parTransId="{5324ABED-4B89-46C3-AEEC-0011CC6D792D}" sibTransId="{2994EF5B-7AB9-4FA5-B972-578C6548F86B}"/>
    <dgm:cxn modelId="{4DA68219-CDDD-42E6-8844-CE122BC2CD4F}" type="presOf" srcId="{8783422F-7511-4D1F-954A-690D262552BE}" destId="{58526A09-0FCD-4DDF-8653-30A4FF3F7EC3}" srcOrd="0" destOrd="0" presId="urn:microsoft.com/office/officeart/2005/8/layout/radial5"/>
    <dgm:cxn modelId="{8B9996E5-B8B1-4D7F-B977-7B364A5ECEBD}" srcId="{CA2A137C-2D20-40AD-AB30-3F5E488BDCD1}" destId="{4E19B1F0-B1A8-4016-BBCC-1C038FBE0E9A}" srcOrd="3" destOrd="0" parTransId="{20EC743D-2754-4C48-8D05-DFC6FCEE1F65}" sibTransId="{021416E2-6347-424A-A250-3E65B9A225DC}"/>
    <dgm:cxn modelId="{E80068F6-F142-4BFA-B4B4-04C7F6B986F4}" srcId="{CA2A137C-2D20-40AD-AB30-3F5E488BDCD1}" destId="{A09A0A7C-0DBD-4436-A589-96FAB2548093}" srcOrd="0" destOrd="0" parTransId="{0E23F176-2ACC-40F9-A1C1-B18500003FA6}" sibTransId="{67A8C5E1-2802-42D0-96D0-7EB993FD4B17}"/>
    <dgm:cxn modelId="{A5C02F4D-8F54-41E8-842B-602E53A4FB36}" type="presOf" srcId="{0E23F176-2ACC-40F9-A1C1-B18500003FA6}" destId="{4F1E0266-9AEC-4E11-A3E0-28380F66495F}" srcOrd="1" destOrd="0" presId="urn:microsoft.com/office/officeart/2005/8/layout/radial5"/>
    <dgm:cxn modelId="{5F79CD4E-4A64-41F7-891F-37B3948546C0}" type="presOf" srcId="{4E19B1F0-B1A8-4016-BBCC-1C038FBE0E9A}" destId="{404A7628-5882-487B-9C5E-B405D88FF5B8}" srcOrd="0" destOrd="0" presId="urn:microsoft.com/office/officeart/2005/8/layout/radial5"/>
    <dgm:cxn modelId="{9F6111E3-D25F-41DE-8C77-E11EBACCAF30}" type="presOf" srcId="{CA2A137C-2D20-40AD-AB30-3F5E488BDCD1}" destId="{4BDCCE3E-BCD6-40DB-B91C-4719475FC63E}" srcOrd="0" destOrd="0" presId="urn:microsoft.com/office/officeart/2005/8/layout/radial5"/>
    <dgm:cxn modelId="{437F1065-AAE1-44E6-B9DB-25BAFFDFA1AC}" type="presOf" srcId="{5A172C62-AA48-4D2D-88A5-CC5FBEEB9DAE}" destId="{5F7F45C9-BD85-451E-A8DA-0503F2D01E87}" srcOrd="0" destOrd="0" presId="urn:microsoft.com/office/officeart/2005/8/layout/radial5"/>
    <dgm:cxn modelId="{6AD8997D-96E7-45A7-AD8B-ED4AC5E6E56B}" type="presParOf" srcId="{5E8094EE-40D4-4A53-AB82-8D63D845AF72}" destId="{4BDCCE3E-BCD6-40DB-B91C-4719475FC63E}" srcOrd="0" destOrd="0" presId="urn:microsoft.com/office/officeart/2005/8/layout/radial5"/>
    <dgm:cxn modelId="{4EF34053-CD52-463A-B070-F85533A7BB08}" type="presParOf" srcId="{5E8094EE-40D4-4A53-AB82-8D63D845AF72}" destId="{BE581B59-0BE6-4CDA-BD46-E5BBAD9D3211}" srcOrd="1" destOrd="0" presId="urn:microsoft.com/office/officeart/2005/8/layout/radial5"/>
    <dgm:cxn modelId="{F9AE843B-6FEF-473C-8AE8-08E4E469A1E9}" type="presParOf" srcId="{BE581B59-0BE6-4CDA-BD46-E5BBAD9D3211}" destId="{4F1E0266-9AEC-4E11-A3E0-28380F66495F}" srcOrd="0" destOrd="0" presId="urn:microsoft.com/office/officeart/2005/8/layout/radial5"/>
    <dgm:cxn modelId="{601A81E5-4A7F-431F-BF29-E6817ED21C03}" type="presParOf" srcId="{5E8094EE-40D4-4A53-AB82-8D63D845AF72}" destId="{169E5636-28B6-4AE7-AD42-9CACA854F1B8}" srcOrd="2" destOrd="0" presId="urn:microsoft.com/office/officeart/2005/8/layout/radial5"/>
    <dgm:cxn modelId="{9D4F82A5-B5E5-4406-9DF4-6DA002367633}" type="presParOf" srcId="{5E8094EE-40D4-4A53-AB82-8D63D845AF72}" destId="{5F7F45C9-BD85-451E-A8DA-0503F2D01E87}" srcOrd="3" destOrd="0" presId="urn:microsoft.com/office/officeart/2005/8/layout/radial5"/>
    <dgm:cxn modelId="{CF4439B4-1358-4F09-A3A9-B9B8A584C99C}" type="presParOf" srcId="{5F7F45C9-BD85-451E-A8DA-0503F2D01E87}" destId="{BAB443D2-02FB-4E2B-9CA0-0A7C603F7A40}" srcOrd="0" destOrd="0" presId="urn:microsoft.com/office/officeart/2005/8/layout/radial5"/>
    <dgm:cxn modelId="{56147D4B-266D-4A76-ACDC-AA47B74B137B}" type="presParOf" srcId="{5E8094EE-40D4-4A53-AB82-8D63D845AF72}" destId="{E004D5BD-1E72-40B7-833B-A0F6E44F8CAD}" srcOrd="4" destOrd="0" presId="urn:microsoft.com/office/officeart/2005/8/layout/radial5"/>
    <dgm:cxn modelId="{4136FC08-AA69-4DAE-A180-B951581B4059}" type="presParOf" srcId="{5E8094EE-40D4-4A53-AB82-8D63D845AF72}" destId="{5833DC04-190F-44D6-A057-5A64E6CBBC31}" srcOrd="5" destOrd="0" presId="urn:microsoft.com/office/officeart/2005/8/layout/radial5"/>
    <dgm:cxn modelId="{84B9F25B-58A4-445F-ACD5-4BCC111C5927}" type="presParOf" srcId="{5833DC04-190F-44D6-A057-5A64E6CBBC31}" destId="{ACE2A00F-8788-4DC6-AA90-49EEABBC10C6}" srcOrd="0" destOrd="0" presId="urn:microsoft.com/office/officeart/2005/8/layout/radial5"/>
    <dgm:cxn modelId="{B02D6B96-D224-4126-95B5-62EC1271AD41}" type="presParOf" srcId="{5E8094EE-40D4-4A53-AB82-8D63D845AF72}" destId="{80FE6C7B-D224-47DB-A001-BC792BA10BE5}" srcOrd="6" destOrd="0" presId="urn:microsoft.com/office/officeart/2005/8/layout/radial5"/>
    <dgm:cxn modelId="{4C375AAC-5DA3-42EE-8211-458205951DBF}" type="presParOf" srcId="{5E8094EE-40D4-4A53-AB82-8D63D845AF72}" destId="{43D3EC4F-6437-4CEA-BE71-FAE03EC78565}" srcOrd="7" destOrd="0" presId="urn:microsoft.com/office/officeart/2005/8/layout/radial5"/>
    <dgm:cxn modelId="{19C2EA09-D2B4-4040-889A-547FC1663EF7}" type="presParOf" srcId="{43D3EC4F-6437-4CEA-BE71-FAE03EC78565}" destId="{D3B5F054-5944-4ABD-9034-7318B9816957}" srcOrd="0" destOrd="0" presId="urn:microsoft.com/office/officeart/2005/8/layout/radial5"/>
    <dgm:cxn modelId="{AAB6C088-0BDE-4353-AE84-6C6E55CBB450}" type="presParOf" srcId="{5E8094EE-40D4-4A53-AB82-8D63D845AF72}" destId="{404A7628-5882-487B-9C5E-B405D88FF5B8}" srcOrd="8" destOrd="0" presId="urn:microsoft.com/office/officeart/2005/8/layout/radial5"/>
    <dgm:cxn modelId="{711194F5-3FAB-44A2-830A-E74E9EAAC943}" type="presParOf" srcId="{5E8094EE-40D4-4A53-AB82-8D63D845AF72}" destId="{CC9F010B-E3D6-4B51-AE6F-117403A2D8DD}" srcOrd="9" destOrd="0" presId="urn:microsoft.com/office/officeart/2005/8/layout/radial5"/>
    <dgm:cxn modelId="{31FBA7AB-AB55-4EEE-BB6A-EDB74A322FF4}" type="presParOf" srcId="{CC9F010B-E3D6-4B51-AE6F-117403A2D8DD}" destId="{7158E045-BC91-4F08-91B2-E2051FE8D8A9}" srcOrd="0" destOrd="0" presId="urn:microsoft.com/office/officeart/2005/8/layout/radial5"/>
    <dgm:cxn modelId="{38C15143-D21A-426B-84D1-34855A608F2E}" type="presParOf" srcId="{5E8094EE-40D4-4A53-AB82-8D63D845AF72}" destId="{58526A09-0FCD-4DDF-8653-30A4FF3F7EC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84B47B-ACE3-4E3A-8A05-02D1E4FB6994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2560D5A-2F46-4B5C-B069-1EB997477B5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попеременно находится то в роли ученика, то в роли учителя</a:t>
          </a:r>
          <a:endParaRPr lang="ru-RU" sz="14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6E389-7B16-4E92-8783-703C590A5AA0}" type="parTrans" cxnId="{3E053517-45C6-4957-81C6-547ACF473919}">
      <dgm:prSet/>
      <dgm:spPr/>
      <dgm:t>
        <a:bodyPr/>
        <a:lstStyle/>
        <a:p>
          <a:endParaRPr lang="ru-RU"/>
        </a:p>
      </dgm:t>
    </dgm:pt>
    <dgm:pt modelId="{7FEC9A2F-3A47-4CB3-BA80-62D77CED0577}" type="sibTrans" cxnId="{3E053517-45C6-4957-81C6-547ACF473919}">
      <dgm:prSet/>
      <dgm:spPr/>
      <dgm:t>
        <a:bodyPr/>
        <a:lstStyle/>
        <a:p>
          <a:endParaRPr lang="ru-RU"/>
        </a:p>
      </dgm:t>
    </dgm:pt>
    <dgm:pt modelId="{0A96322F-87D0-4893-B332-E4E16BDA3225}">
      <dgm:prSet custT="1"/>
      <dgm:spPr/>
      <dgm:t>
        <a:bodyPr/>
        <a:lstStyle/>
        <a:p>
          <a:r>
            <a:rPr lang="ru-RU" sz="1800" b="1" dirty="0" smtClean="0">
              <a:latin typeface="Times New Roman"/>
              <a:ea typeface="Times New Roman"/>
            </a:rPr>
            <a:t>  </a:t>
          </a:r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</a:rPr>
            <a:t>Интенсивное общение с большим количеством партнеров</a:t>
          </a:r>
          <a:endParaRPr lang="ru-RU" sz="1400" dirty="0">
            <a:solidFill>
              <a:schemeClr val="accent3">
                <a:lumMod val="75000"/>
              </a:schemeClr>
            </a:solidFill>
          </a:endParaRPr>
        </a:p>
      </dgm:t>
    </dgm:pt>
    <dgm:pt modelId="{A877D922-30F2-4FF4-8590-6143F6E6652C}" type="parTrans" cxnId="{43C000ED-8B3E-4944-8CF4-09D1E561EC15}">
      <dgm:prSet/>
      <dgm:spPr/>
      <dgm:t>
        <a:bodyPr/>
        <a:lstStyle/>
        <a:p>
          <a:endParaRPr lang="ru-RU"/>
        </a:p>
      </dgm:t>
    </dgm:pt>
    <dgm:pt modelId="{FC6A91B0-700C-41F1-B0C9-B6A68A9BE8B2}" type="sibTrans" cxnId="{43C000ED-8B3E-4944-8CF4-09D1E561EC15}">
      <dgm:prSet/>
      <dgm:spPr/>
      <dgm:t>
        <a:bodyPr/>
        <a:lstStyle/>
        <a:p>
          <a:endParaRPr lang="ru-RU"/>
        </a:p>
      </dgm:t>
    </dgm:pt>
    <dgm:pt modelId="{FEEBD3B4-8522-42CB-ABA6-AF335901C87F}">
      <dgm:prSet custT="1"/>
      <dgm:spPr/>
      <dgm:t>
        <a:bodyPr/>
        <a:lstStyle/>
        <a:p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</a:rPr>
            <a:t>Каждый принимает участие в учебном процессе</a:t>
          </a:r>
          <a:endParaRPr lang="ru-RU" sz="1400" dirty="0">
            <a:solidFill>
              <a:schemeClr val="accent3">
                <a:lumMod val="75000"/>
              </a:schemeClr>
            </a:solidFill>
          </a:endParaRPr>
        </a:p>
      </dgm:t>
    </dgm:pt>
    <dgm:pt modelId="{618F9A24-71CE-4F3D-B76D-C99BE37AE45B}" type="parTrans" cxnId="{753D80C7-CC5C-4BE0-A60C-8C631A83B426}">
      <dgm:prSet/>
      <dgm:spPr/>
      <dgm:t>
        <a:bodyPr/>
        <a:lstStyle/>
        <a:p>
          <a:endParaRPr lang="ru-RU"/>
        </a:p>
      </dgm:t>
    </dgm:pt>
    <dgm:pt modelId="{CF3A0323-60E3-4492-9AF9-AC60CF598D3C}" type="sibTrans" cxnId="{753D80C7-CC5C-4BE0-A60C-8C631A83B426}">
      <dgm:prSet/>
      <dgm:spPr/>
      <dgm:t>
        <a:bodyPr/>
        <a:lstStyle/>
        <a:p>
          <a:endParaRPr lang="ru-RU"/>
        </a:p>
      </dgm:t>
    </dgm:pt>
    <dgm:pt modelId="{FD3A6A17-6F8A-445B-9265-5215D79C161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27000">
            <a:schemeClr val="accent3">
              <a:lumMod val="60000"/>
              <a:lumOff val="40000"/>
            </a:schemeClr>
          </a:glow>
        </a:effectLst>
      </dgm:spPr>
      <dgm:t>
        <a:bodyPr/>
        <a:lstStyle/>
        <a:p>
          <a:endParaRPr lang="ru-RU" dirty="0"/>
        </a:p>
      </dgm:t>
    </dgm:pt>
    <dgm:pt modelId="{DAF4199B-9A7E-41F3-97AC-F94F2228CC98}" type="sibTrans" cxnId="{A5CB8C62-2E13-4D0A-948B-B23E9C70AD6F}">
      <dgm:prSet/>
      <dgm:spPr/>
      <dgm:t>
        <a:bodyPr/>
        <a:lstStyle/>
        <a:p>
          <a:endParaRPr lang="ru-RU"/>
        </a:p>
      </dgm:t>
    </dgm:pt>
    <dgm:pt modelId="{7641D96E-F3AF-49D8-97FB-781981D762C2}" type="parTrans" cxnId="{A5CB8C62-2E13-4D0A-948B-B23E9C70AD6F}">
      <dgm:prSet/>
      <dgm:spPr/>
      <dgm:t>
        <a:bodyPr/>
        <a:lstStyle/>
        <a:p>
          <a:endParaRPr lang="ru-RU"/>
        </a:p>
      </dgm:t>
    </dgm:pt>
    <dgm:pt modelId="{EB49725D-3FB7-4175-B04C-5F3315385D09}" type="pres">
      <dgm:prSet presAssocID="{D384B47B-ACE3-4E3A-8A05-02D1E4FB69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2BA0F7-0E2E-4135-B8CB-0D295CFA7435}" type="pres">
      <dgm:prSet presAssocID="{FD3A6A17-6F8A-445B-9265-5215D79C1616}" presName="centerShape" presStyleLbl="node0" presStyleIdx="0" presStyleCnt="1" custScaleX="232883" custScaleY="231921" custLinFactNeighborX="2044" custLinFactNeighborY="12221"/>
      <dgm:spPr/>
      <dgm:t>
        <a:bodyPr/>
        <a:lstStyle/>
        <a:p>
          <a:endParaRPr lang="ru-RU"/>
        </a:p>
      </dgm:t>
    </dgm:pt>
    <dgm:pt modelId="{AD1F04EB-C425-4802-9B16-C5BAC4F361F7}" type="pres">
      <dgm:prSet presAssocID="{1556E389-7B16-4E92-8783-703C590A5AA0}" presName="parTrans" presStyleLbl="sibTrans2D1" presStyleIdx="0" presStyleCnt="3" custScaleX="158807"/>
      <dgm:spPr/>
      <dgm:t>
        <a:bodyPr/>
        <a:lstStyle/>
        <a:p>
          <a:endParaRPr lang="ru-RU"/>
        </a:p>
      </dgm:t>
    </dgm:pt>
    <dgm:pt modelId="{0976B789-DD0D-4E7D-A1E5-094860A00564}" type="pres">
      <dgm:prSet presAssocID="{1556E389-7B16-4E92-8783-703C590A5AA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9B5A9E4-4799-4CFA-A775-DBD2576BAF10}" type="pres">
      <dgm:prSet presAssocID="{C2560D5A-2F46-4B5C-B069-1EB997477B52}" presName="node" presStyleLbl="node1" presStyleIdx="0" presStyleCnt="3" custScaleX="199224" custScaleY="113783" custRadScaleRad="84906" custRadScaleInc="4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4246-9277-4E22-B8B8-2691F1CD8B0B}" type="pres">
      <dgm:prSet presAssocID="{A877D922-30F2-4FF4-8590-6143F6E6652C}" presName="parTrans" presStyleLbl="sibTrans2D1" presStyleIdx="1" presStyleCnt="3" custScaleX="185444"/>
      <dgm:spPr/>
      <dgm:t>
        <a:bodyPr/>
        <a:lstStyle/>
        <a:p>
          <a:endParaRPr lang="ru-RU"/>
        </a:p>
      </dgm:t>
    </dgm:pt>
    <dgm:pt modelId="{011E18ED-1A0A-44F0-BD70-F47325920E86}" type="pres">
      <dgm:prSet presAssocID="{A877D922-30F2-4FF4-8590-6143F6E6652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9E2BA19-6962-452A-B147-475D4E193ED4}" type="pres">
      <dgm:prSet presAssocID="{0A96322F-87D0-4893-B332-E4E16BDA3225}" presName="node" presStyleLbl="node1" presStyleIdx="1" presStyleCnt="3" custScaleX="97174" custScaleY="157820" custRadScaleRad="103271" custRadScaleInc="-4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4C1E2-6462-4395-A142-33788CE33320}" type="pres">
      <dgm:prSet presAssocID="{618F9A24-71CE-4F3D-B76D-C99BE37AE45B}" presName="parTrans" presStyleLbl="sibTrans2D1" presStyleIdx="2" presStyleCnt="3" custScaleX="178782"/>
      <dgm:spPr/>
      <dgm:t>
        <a:bodyPr/>
        <a:lstStyle/>
        <a:p>
          <a:endParaRPr lang="ru-RU"/>
        </a:p>
      </dgm:t>
    </dgm:pt>
    <dgm:pt modelId="{9FB1AA3B-7EB3-4E05-BD10-09DF009F6B73}" type="pres">
      <dgm:prSet presAssocID="{618F9A24-71CE-4F3D-B76D-C99BE37AE45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615AB14-E854-4A70-89FE-F7C590456492}" type="pres">
      <dgm:prSet presAssocID="{FEEBD3B4-8522-42CB-ABA6-AF335901C87F}" presName="node" presStyleLbl="node1" presStyleIdx="2" presStyleCnt="3" custScaleX="112827" custScaleY="165228" custRadScaleRad="103603" custRadScaleInc="1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15F44-EBEE-48BF-B546-4E0B241427FC}" type="presOf" srcId="{0A96322F-87D0-4893-B332-E4E16BDA3225}" destId="{B9E2BA19-6962-452A-B147-475D4E193ED4}" srcOrd="0" destOrd="0" presId="urn:microsoft.com/office/officeart/2005/8/layout/radial5"/>
    <dgm:cxn modelId="{3E053517-45C6-4957-81C6-547ACF473919}" srcId="{FD3A6A17-6F8A-445B-9265-5215D79C1616}" destId="{C2560D5A-2F46-4B5C-B069-1EB997477B52}" srcOrd="0" destOrd="0" parTransId="{1556E389-7B16-4E92-8783-703C590A5AA0}" sibTransId="{7FEC9A2F-3A47-4CB3-BA80-62D77CED0577}"/>
    <dgm:cxn modelId="{E0554DBE-6334-4C9C-B182-3ABD08B463C8}" type="presOf" srcId="{A877D922-30F2-4FF4-8590-6143F6E6652C}" destId="{011E18ED-1A0A-44F0-BD70-F47325920E86}" srcOrd="1" destOrd="0" presId="urn:microsoft.com/office/officeart/2005/8/layout/radial5"/>
    <dgm:cxn modelId="{30E831CB-5B68-47AE-8D0F-18A04CBB3806}" type="presOf" srcId="{FEEBD3B4-8522-42CB-ABA6-AF335901C87F}" destId="{9615AB14-E854-4A70-89FE-F7C590456492}" srcOrd="0" destOrd="0" presId="urn:microsoft.com/office/officeart/2005/8/layout/radial5"/>
    <dgm:cxn modelId="{75FD6EEB-0A1B-4FCC-A7D0-FD6AE71AE3CD}" type="presOf" srcId="{D384B47B-ACE3-4E3A-8A05-02D1E4FB6994}" destId="{EB49725D-3FB7-4175-B04C-5F3315385D09}" srcOrd="0" destOrd="0" presId="urn:microsoft.com/office/officeart/2005/8/layout/radial5"/>
    <dgm:cxn modelId="{811F3853-6C48-4007-8050-07C46FA1C2D3}" type="presOf" srcId="{A877D922-30F2-4FF4-8590-6143F6E6652C}" destId="{F53C4246-9277-4E22-B8B8-2691F1CD8B0B}" srcOrd="0" destOrd="0" presId="urn:microsoft.com/office/officeart/2005/8/layout/radial5"/>
    <dgm:cxn modelId="{62F99BCA-5CAA-41DF-A253-5D9F0F8EAF91}" type="presOf" srcId="{618F9A24-71CE-4F3D-B76D-C99BE37AE45B}" destId="{D9A4C1E2-6462-4395-A142-33788CE33320}" srcOrd="0" destOrd="0" presId="urn:microsoft.com/office/officeart/2005/8/layout/radial5"/>
    <dgm:cxn modelId="{11F554A2-68C6-499B-A7AE-FE2B3AE20785}" type="presOf" srcId="{1556E389-7B16-4E92-8783-703C590A5AA0}" destId="{0976B789-DD0D-4E7D-A1E5-094860A00564}" srcOrd="1" destOrd="0" presId="urn:microsoft.com/office/officeart/2005/8/layout/radial5"/>
    <dgm:cxn modelId="{753D80C7-CC5C-4BE0-A60C-8C631A83B426}" srcId="{FD3A6A17-6F8A-445B-9265-5215D79C1616}" destId="{FEEBD3B4-8522-42CB-ABA6-AF335901C87F}" srcOrd="2" destOrd="0" parTransId="{618F9A24-71CE-4F3D-B76D-C99BE37AE45B}" sibTransId="{CF3A0323-60E3-4492-9AF9-AC60CF598D3C}"/>
    <dgm:cxn modelId="{334891B2-47AB-47D8-BECC-B9C1FE5EF7F0}" type="presOf" srcId="{618F9A24-71CE-4F3D-B76D-C99BE37AE45B}" destId="{9FB1AA3B-7EB3-4E05-BD10-09DF009F6B73}" srcOrd="1" destOrd="0" presId="urn:microsoft.com/office/officeart/2005/8/layout/radial5"/>
    <dgm:cxn modelId="{8B652955-E7CD-44D8-BDD8-52D763256FA1}" type="presOf" srcId="{1556E389-7B16-4E92-8783-703C590A5AA0}" destId="{AD1F04EB-C425-4802-9B16-C5BAC4F361F7}" srcOrd="0" destOrd="0" presId="urn:microsoft.com/office/officeart/2005/8/layout/radial5"/>
    <dgm:cxn modelId="{44C0D63A-A5E2-4AC6-AD91-13670A155622}" type="presOf" srcId="{FD3A6A17-6F8A-445B-9265-5215D79C1616}" destId="{282BA0F7-0E2E-4135-B8CB-0D295CFA7435}" srcOrd="0" destOrd="0" presId="urn:microsoft.com/office/officeart/2005/8/layout/radial5"/>
    <dgm:cxn modelId="{6C8262BA-5EF2-4DCC-B3EC-D42F6CE0E325}" type="presOf" srcId="{C2560D5A-2F46-4B5C-B069-1EB997477B52}" destId="{69B5A9E4-4799-4CFA-A775-DBD2576BAF10}" srcOrd="0" destOrd="0" presId="urn:microsoft.com/office/officeart/2005/8/layout/radial5"/>
    <dgm:cxn modelId="{43C000ED-8B3E-4944-8CF4-09D1E561EC15}" srcId="{FD3A6A17-6F8A-445B-9265-5215D79C1616}" destId="{0A96322F-87D0-4893-B332-E4E16BDA3225}" srcOrd="1" destOrd="0" parTransId="{A877D922-30F2-4FF4-8590-6143F6E6652C}" sibTransId="{FC6A91B0-700C-41F1-B0C9-B6A68A9BE8B2}"/>
    <dgm:cxn modelId="{A5CB8C62-2E13-4D0A-948B-B23E9C70AD6F}" srcId="{D384B47B-ACE3-4E3A-8A05-02D1E4FB6994}" destId="{FD3A6A17-6F8A-445B-9265-5215D79C1616}" srcOrd="0" destOrd="0" parTransId="{7641D96E-F3AF-49D8-97FB-781981D762C2}" sibTransId="{DAF4199B-9A7E-41F3-97AC-F94F2228CC98}"/>
    <dgm:cxn modelId="{F997F76A-C230-4BD9-9CFF-58C22A6DD04E}" type="presParOf" srcId="{EB49725D-3FB7-4175-B04C-5F3315385D09}" destId="{282BA0F7-0E2E-4135-B8CB-0D295CFA7435}" srcOrd="0" destOrd="0" presId="urn:microsoft.com/office/officeart/2005/8/layout/radial5"/>
    <dgm:cxn modelId="{F1ADC0A2-AF0E-4DD0-83DA-5E915C018D43}" type="presParOf" srcId="{EB49725D-3FB7-4175-B04C-5F3315385D09}" destId="{AD1F04EB-C425-4802-9B16-C5BAC4F361F7}" srcOrd="1" destOrd="0" presId="urn:microsoft.com/office/officeart/2005/8/layout/radial5"/>
    <dgm:cxn modelId="{45372E57-FFDF-415A-9D3B-5FE6B610D847}" type="presParOf" srcId="{AD1F04EB-C425-4802-9B16-C5BAC4F361F7}" destId="{0976B789-DD0D-4E7D-A1E5-094860A00564}" srcOrd="0" destOrd="0" presId="urn:microsoft.com/office/officeart/2005/8/layout/radial5"/>
    <dgm:cxn modelId="{583E6488-BD55-45EC-9261-ED46459DF6B5}" type="presParOf" srcId="{EB49725D-3FB7-4175-B04C-5F3315385D09}" destId="{69B5A9E4-4799-4CFA-A775-DBD2576BAF10}" srcOrd="2" destOrd="0" presId="urn:microsoft.com/office/officeart/2005/8/layout/radial5"/>
    <dgm:cxn modelId="{26B234A9-C6C7-4AA4-82D4-C40BF0AFDD2A}" type="presParOf" srcId="{EB49725D-3FB7-4175-B04C-5F3315385D09}" destId="{F53C4246-9277-4E22-B8B8-2691F1CD8B0B}" srcOrd="3" destOrd="0" presId="urn:microsoft.com/office/officeart/2005/8/layout/radial5"/>
    <dgm:cxn modelId="{BF21021F-FC45-4C39-8503-F4FE0A59503E}" type="presParOf" srcId="{F53C4246-9277-4E22-B8B8-2691F1CD8B0B}" destId="{011E18ED-1A0A-44F0-BD70-F47325920E86}" srcOrd="0" destOrd="0" presId="urn:microsoft.com/office/officeart/2005/8/layout/radial5"/>
    <dgm:cxn modelId="{F744C898-C91F-41D5-9E47-1D0A268D545E}" type="presParOf" srcId="{EB49725D-3FB7-4175-B04C-5F3315385D09}" destId="{B9E2BA19-6962-452A-B147-475D4E193ED4}" srcOrd="4" destOrd="0" presId="urn:microsoft.com/office/officeart/2005/8/layout/radial5"/>
    <dgm:cxn modelId="{4B469A91-79AB-41C8-98A0-CAD54D0EE5BC}" type="presParOf" srcId="{EB49725D-3FB7-4175-B04C-5F3315385D09}" destId="{D9A4C1E2-6462-4395-A142-33788CE33320}" srcOrd="5" destOrd="0" presId="urn:microsoft.com/office/officeart/2005/8/layout/radial5"/>
    <dgm:cxn modelId="{91D3D655-544F-485B-877A-11352ADA4F79}" type="presParOf" srcId="{D9A4C1E2-6462-4395-A142-33788CE33320}" destId="{9FB1AA3B-7EB3-4E05-BD10-09DF009F6B73}" srcOrd="0" destOrd="0" presId="urn:microsoft.com/office/officeart/2005/8/layout/radial5"/>
    <dgm:cxn modelId="{EE623115-EB7D-4938-A476-4F7A10FF05CF}" type="presParOf" srcId="{EB49725D-3FB7-4175-B04C-5F3315385D09}" destId="{9615AB14-E854-4A70-89FE-F7C590456492}" srcOrd="6" destOrd="0" presId="urn:microsoft.com/office/officeart/2005/8/layout/radial5"/>
  </dgm:cxnLst>
  <dgm:bg>
    <a:solidFill>
      <a:schemeClr val="accent3">
        <a:lumMod val="20000"/>
        <a:lumOff val="80000"/>
      </a:schemeClr>
    </a:solidFill>
    <a:effectLst>
      <a:outerShdw blurRad="50800" dist="50800" dir="5400000" algn="ctr" rotWithShape="0">
        <a:schemeClr val="accent1">
          <a:lumMod val="20000"/>
          <a:lumOff val="8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AE1D1-18F0-4BF9-95C6-2549AC94D6E0}" type="doc">
      <dgm:prSet loTypeId="urn:microsoft.com/office/officeart/2005/8/layout/arrow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C6295F0-667F-45C2-AF43-3D8B347A43F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Новые задачи в области развития и обучения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1385232-C376-412A-B36E-C44D851C0C6B}" type="parTrans" cxnId="{AD4FE1F1-869F-4E7E-8057-1B8A1FC930FB}">
      <dgm:prSet/>
      <dgm:spPr/>
      <dgm:t>
        <a:bodyPr/>
        <a:lstStyle/>
        <a:p>
          <a:endParaRPr lang="ru-RU"/>
        </a:p>
      </dgm:t>
    </dgm:pt>
    <dgm:pt modelId="{C1CD2B9E-F19F-4E3C-B500-8927A35713A5}" type="sibTrans" cxnId="{AD4FE1F1-869F-4E7E-8057-1B8A1FC930FB}">
      <dgm:prSet/>
      <dgm:spPr/>
      <dgm:t>
        <a:bodyPr/>
        <a:lstStyle/>
        <a:p>
          <a:endParaRPr lang="ru-RU"/>
        </a:p>
      </dgm:t>
    </dgm:pt>
    <dgm:pt modelId="{B4A5A52F-A2AF-41D2-8801-9A48902E94E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Отсутствие эффективных способов достижения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4395F30-A568-42F2-B9E7-6733833A148B}" type="parTrans" cxnId="{464848B4-5FEB-48B3-8446-E9728AFD6276}">
      <dgm:prSet/>
      <dgm:spPr/>
      <dgm:t>
        <a:bodyPr/>
        <a:lstStyle/>
        <a:p>
          <a:endParaRPr lang="ru-RU"/>
        </a:p>
      </dgm:t>
    </dgm:pt>
    <dgm:pt modelId="{13B8ED58-84B6-4D77-B4C3-72BB57A60593}" type="sibTrans" cxnId="{464848B4-5FEB-48B3-8446-E9728AFD6276}">
      <dgm:prSet/>
      <dgm:spPr/>
      <dgm:t>
        <a:bodyPr/>
        <a:lstStyle/>
        <a:p>
          <a:endParaRPr lang="ru-RU"/>
        </a:p>
      </dgm:t>
    </dgm:pt>
    <dgm:pt modelId="{B225A781-D90B-46F8-AD19-16A7BB298E17}" type="pres">
      <dgm:prSet presAssocID="{760AE1D1-18F0-4BF9-95C6-2549AC94D6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DA95D5-739B-40FA-85B5-746E69A116FF}" type="pres">
      <dgm:prSet presAssocID="{2C6295F0-667F-45C2-AF43-3D8B347A43F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67BCD-95C3-4E75-969A-A81DDD4365EE}" type="pres">
      <dgm:prSet presAssocID="{B4A5A52F-A2AF-41D2-8801-9A48902E94E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2B118-8659-45BF-A320-03E4ABF54F0A}" type="presOf" srcId="{B4A5A52F-A2AF-41D2-8801-9A48902E94ED}" destId="{14A67BCD-95C3-4E75-969A-A81DDD4365EE}" srcOrd="0" destOrd="0" presId="urn:microsoft.com/office/officeart/2005/8/layout/arrow5"/>
    <dgm:cxn modelId="{AD4FE1F1-869F-4E7E-8057-1B8A1FC930FB}" srcId="{760AE1D1-18F0-4BF9-95C6-2549AC94D6E0}" destId="{2C6295F0-667F-45C2-AF43-3D8B347A43F7}" srcOrd="0" destOrd="0" parTransId="{A1385232-C376-412A-B36E-C44D851C0C6B}" sibTransId="{C1CD2B9E-F19F-4E3C-B500-8927A35713A5}"/>
    <dgm:cxn modelId="{464848B4-5FEB-48B3-8446-E9728AFD6276}" srcId="{760AE1D1-18F0-4BF9-95C6-2549AC94D6E0}" destId="{B4A5A52F-A2AF-41D2-8801-9A48902E94ED}" srcOrd="1" destOrd="0" parTransId="{64395F30-A568-42F2-B9E7-6733833A148B}" sibTransId="{13B8ED58-84B6-4D77-B4C3-72BB57A60593}"/>
    <dgm:cxn modelId="{394A5B7B-593F-4148-9276-367D1AB4D994}" type="presOf" srcId="{2C6295F0-667F-45C2-AF43-3D8B347A43F7}" destId="{04DA95D5-739B-40FA-85B5-746E69A116FF}" srcOrd="0" destOrd="0" presId="urn:microsoft.com/office/officeart/2005/8/layout/arrow5"/>
    <dgm:cxn modelId="{B8E958FA-D511-4EBE-A427-97B36CC2FC31}" type="presOf" srcId="{760AE1D1-18F0-4BF9-95C6-2549AC94D6E0}" destId="{B225A781-D90B-46F8-AD19-16A7BB298E17}" srcOrd="0" destOrd="0" presId="urn:microsoft.com/office/officeart/2005/8/layout/arrow5"/>
    <dgm:cxn modelId="{7124ED54-24DD-41E0-99AC-F1F123458133}" type="presParOf" srcId="{B225A781-D90B-46F8-AD19-16A7BB298E17}" destId="{04DA95D5-739B-40FA-85B5-746E69A116FF}" srcOrd="0" destOrd="0" presId="urn:microsoft.com/office/officeart/2005/8/layout/arrow5"/>
    <dgm:cxn modelId="{15157DBF-C95E-46E1-8695-EEA55C9E731E}" type="presParOf" srcId="{B225A781-D90B-46F8-AD19-16A7BB298E17}" destId="{14A67BCD-95C3-4E75-969A-A81DDD4365EE}" srcOrd="1" destOrd="0" presId="urn:microsoft.com/office/officeart/2005/8/layout/arrow5"/>
  </dgm:cxnLst>
  <dgm:bg>
    <a:solidFill>
      <a:schemeClr val="accent4">
        <a:lumMod val="40000"/>
        <a:lumOff val="60000"/>
      </a:schemeClr>
    </a:solidFill>
    <a:effectLst>
      <a:glow rad="127000">
        <a:schemeClr val="accent2">
          <a:lumMod val="40000"/>
          <a:lumOff val="6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33A6F-B603-478F-B59F-876987A772C4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C88569-A9F6-4263-B1B8-79AD023214D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методы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64CA1-660C-477E-AFA3-30180BD7B14A}" type="parTrans" cxnId="{DBFCC04B-76F2-4E8F-A126-8ED9B00121DC}">
      <dgm:prSet/>
      <dgm:spPr/>
      <dgm:t>
        <a:bodyPr/>
        <a:lstStyle/>
        <a:p>
          <a:endParaRPr lang="ru-RU"/>
        </a:p>
      </dgm:t>
    </dgm:pt>
    <dgm:pt modelId="{E9444A7E-B5F0-453B-ACC9-6EC994EBCDFB}" type="sibTrans" cxnId="{DBFCC04B-76F2-4E8F-A126-8ED9B00121DC}">
      <dgm:prSet/>
      <dgm:spPr/>
      <dgm:t>
        <a:bodyPr/>
        <a:lstStyle/>
        <a:p>
          <a:endParaRPr lang="ru-RU"/>
        </a:p>
      </dgm:t>
    </dgm:pt>
    <dgm:pt modelId="{2E560922-2306-46B8-820B-4E0BD4C377D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C2042-33C3-4E4E-B183-A41AE93426E2}" type="parTrans" cxnId="{2BAF8B46-3D25-4270-BBDB-A45157C4328C}">
      <dgm:prSet/>
      <dgm:spPr/>
      <dgm:t>
        <a:bodyPr/>
        <a:lstStyle/>
        <a:p>
          <a:endParaRPr lang="ru-RU"/>
        </a:p>
      </dgm:t>
    </dgm:pt>
    <dgm:pt modelId="{051262C4-195E-495C-A151-721DED66F16F}" type="sibTrans" cxnId="{2BAF8B46-3D25-4270-BBDB-A45157C4328C}">
      <dgm:prSet/>
      <dgm:spPr/>
      <dgm:t>
        <a:bodyPr/>
        <a:lstStyle/>
        <a:p>
          <a:endParaRPr lang="ru-RU"/>
        </a:p>
      </dgm:t>
    </dgm:pt>
    <dgm:pt modelId="{1E42023E-CAD4-4DAA-8023-6494E6276E72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6BDF5-6ACC-4B55-BD3E-ABE1069864A3}" type="parTrans" cxnId="{315E570D-68C8-429A-B65E-102074A94D97}">
      <dgm:prSet/>
      <dgm:spPr/>
      <dgm:t>
        <a:bodyPr/>
        <a:lstStyle/>
        <a:p>
          <a:endParaRPr lang="ru-RU"/>
        </a:p>
      </dgm:t>
    </dgm:pt>
    <dgm:pt modelId="{A887372C-2E1F-448B-8BBF-58421D614993}" type="sibTrans" cxnId="{315E570D-68C8-429A-B65E-102074A94D97}">
      <dgm:prSet/>
      <dgm:spPr/>
      <dgm:t>
        <a:bodyPr/>
        <a:lstStyle/>
        <a:p>
          <a:endParaRPr lang="ru-RU"/>
        </a:p>
      </dgm:t>
    </dgm:pt>
    <dgm:pt modelId="{1D9D179F-7EA4-4AC6-AEF9-8C6F224794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D3E25-CCBB-45B6-ACD4-779EFDE6663C}" type="parTrans" cxnId="{D3EF41BE-C342-42D3-9669-7DF43C1B0893}">
      <dgm:prSet/>
      <dgm:spPr/>
      <dgm:t>
        <a:bodyPr/>
        <a:lstStyle/>
        <a:p>
          <a:endParaRPr lang="ru-RU"/>
        </a:p>
      </dgm:t>
    </dgm:pt>
    <dgm:pt modelId="{FAE9F950-D656-4A99-8898-653229862A53}" type="sibTrans" cxnId="{D3EF41BE-C342-42D3-9669-7DF43C1B0893}">
      <dgm:prSet/>
      <dgm:spPr/>
      <dgm:t>
        <a:bodyPr/>
        <a:lstStyle/>
        <a:p>
          <a:endParaRPr lang="ru-RU"/>
        </a:p>
      </dgm:t>
    </dgm:pt>
    <dgm:pt modelId="{8D651174-231E-4FFA-87E9-691653CE810E}" type="pres">
      <dgm:prSet presAssocID="{1CD33A6F-B603-478F-B59F-876987A772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5C747-DE71-4DB4-8D20-8B05FC6B4529}" type="pres">
      <dgm:prSet presAssocID="{4DC88569-A9F6-4263-B1B8-79AD023214D4}" presName="root1" presStyleCnt="0"/>
      <dgm:spPr/>
      <dgm:t>
        <a:bodyPr/>
        <a:lstStyle/>
        <a:p>
          <a:endParaRPr lang="ru-RU"/>
        </a:p>
      </dgm:t>
    </dgm:pt>
    <dgm:pt modelId="{12858C5F-3381-44C4-AE90-0AE117C097A7}" type="pres">
      <dgm:prSet presAssocID="{4DC88569-A9F6-4263-B1B8-79AD023214D4}" presName="LevelOneTextNode" presStyleLbl="node0" presStyleIdx="0" presStyleCnt="1" custLinFactNeighborX="-98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3C8A05-3B4C-449F-BD3B-2426E06DF234}" type="pres">
      <dgm:prSet presAssocID="{4DC88569-A9F6-4263-B1B8-79AD023214D4}" presName="level2hierChild" presStyleCnt="0"/>
      <dgm:spPr/>
      <dgm:t>
        <a:bodyPr/>
        <a:lstStyle/>
        <a:p>
          <a:endParaRPr lang="ru-RU"/>
        </a:p>
      </dgm:t>
    </dgm:pt>
    <dgm:pt modelId="{E18A561F-0E32-4C7D-8D23-2BC8155C1DF1}" type="pres">
      <dgm:prSet presAssocID="{600C2042-33C3-4E4E-B183-A41AE93426E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0F96359-CF32-42C6-A104-445E165A56AA}" type="pres">
      <dgm:prSet presAssocID="{600C2042-33C3-4E4E-B183-A41AE93426E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075E3D0-3A20-44F9-9339-EB9DD4AB66F7}" type="pres">
      <dgm:prSet presAssocID="{2E560922-2306-46B8-820B-4E0BD4C377D1}" presName="root2" presStyleCnt="0"/>
      <dgm:spPr/>
      <dgm:t>
        <a:bodyPr/>
        <a:lstStyle/>
        <a:p>
          <a:endParaRPr lang="ru-RU"/>
        </a:p>
      </dgm:t>
    </dgm:pt>
    <dgm:pt modelId="{08B423D6-B84D-4D08-99BC-9986FD7323D1}" type="pres">
      <dgm:prSet presAssocID="{2E560922-2306-46B8-820B-4E0BD4C377D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0E25B-2E92-4DC8-92B8-D5895222E7F0}" type="pres">
      <dgm:prSet presAssocID="{2E560922-2306-46B8-820B-4E0BD4C377D1}" presName="level3hierChild" presStyleCnt="0"/>
      <dgm:spPr/>
      <dgm:t>
        <a:bodyPr/>
        <a:lstStyle/>
        <a:p>
          <a:endParaRPr lang="ru-RU"/>
        </a:p>
      </dgm:t>
    </dgm:pt>
    <dgm:pt modelId="{1683C3FA-4C72-4B71-B380-FFB6986FE9E9}" type="pres">
      <dgm:prSet presAssocID="{8906BDF5-6ACC-4B55-BD3E-ABE1069864A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F5EDDCC-64BA-495B-8579-56CEF2F4732C}" type="pres">
      <dgm:prSet presAssocID="{8906BDF5-6ACC-4B55-BD3E-ABE1069864A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F8DC112-00E2-419C-A233-98C29DC18D6D}" type="pres">
      <dgm:prSet presAssocID="{1E42023E-CAD4-4DAA-8023-6494E6276E72}" presName="root2" presStyleCnt="0"/>
      <dgm:spPr/>
      <dgm:t>
        <a:bodyPr/>
        <a:lstStyle/>
        <a:p>
          <a:endParaRPr lang="ru-RU"/>
        </a:p>
      </dgm:t>
    </dgm:pt>
    <dgm:pt modelId="{43658367-431F-4803-A596-F0AF0F43BDA4}" type="pres">
      <dgm:prSet presAssocID="{1E42023E-CAD4-4DAA-8023-6494E6276E7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7136F6-7346-40FF-8FE3-A73C7A92D35E}" type="pres">
      <dgm:prSet presAssocID="{1E42023E-CAD4-4DAA-8023-6494E6276E72}" presName="level3hierChild" presStyleCnt="0"/>
      <dgm:spPr/>
      <dgm:t>
        <a:bodyPr/>
        <a:lstStyle/>
        <a:p>
          <a:endParaRPr lang="ru-RU"/>
        </a:p>
      </dgm:t>
    </dgm:pt>
    <dgm:pt modelId="{F62BB053-820D-4974-87E7-70CB5A612D74}" type="pres">
      <dgm:prSet presAssocID="{756D3E25-CCBB-45B6-ACD4-779EFDE6663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9CCC61B-7FD4-4379-9390-D3A244E7271A}" type="pres">
      <dgm:prSet presAssocID="{756D3E25-CCBB-45B6-ACD4-779EFDE6663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65581FE-E0B1-42CF-8B12-D362920318A8}" type="pres">
      <dgm:prSet presAssocID="{1D9D179F-7EA4-4AC6-AEF9-8C6F224794C3}" presName="root2" presStyleCnt="0"/>
      <dgm:spPr/>
      <dgm:t>
        <a:bodyPr/>
        <a:lstStyle/>
        <a:p>
          <a:endParaRPr lang="ru-RU"/>
        </a:p>
      </dgm:t>
    </dgm:pt>
    <dgm:pt modelId="{2C3D9232-DB5A-4042-9665-CC0A5C78FC2F}" type="pres">
      <dgm:prSet presAssocID="{1D9D179F-7EA4-4AC6-AEF9-8C6F224794C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4D817-B8CD-41CF-BBA1-32C09D91A6EA}" type="pres">
      <dgm:prSet presAssocID="{1D9D179F-7EA4-4AC6-AEF9-8C6F224794C3}" presName="level3hierChild" presStyleCnt="0"/>
      <dgm:spPr/>
      <dgm:t>
        <a:bodyPr/>
        <a:lstStyle/>
        <a:p>
          <a:endParaRPr lang="ru-RU"/>
        </a:p>
      </dgm:t>
    </dgm:pt>
  </dgm:ptLst>
  <dgm:cxnLst>
    <dgm:cxn modelId="{9285AB4D-FBFC-4910-B5A5-52F12A7F2F57}" type="presOf" srcId="{8906BDF5-6ACC-4B55-BD3E-ABE1069864A3}" destId="{5F5EDDCC-64BA-495B-8579-56CEF2F4732C}" srcOrd="1" destOrd="0" presId="urn:microsoft.com/office/officeart/2008/layout/HorizontalMultiLevelHierarchy"/>
    <dgm:cxn modelId="{36076DF2-0F42-49C3-883A-03585F5B74D0}" type="presOf" srcId="{756D3E25-CCBB-45B6-ACD4-779EFDE6663C}" destId="{F62BB053-820D-4974-87E7-70CB5A612D74}" srcOrd="0" destOrd="0" presId="urn:microsoft.com/office/officeart/2008/layout/HorizontalMultiLevelHierarchy"/>
    <dgm:cxn modelId="{5093D0B2-2E5B-4DF3-A10F-FB47C1AE2D7A}" type="presOf" srcId="{756D3E25-CCBB-45B6-ACD4-779EFDE6663C}" destId="{C9CCC61B-7FD4-4379-9390-D3A244E7271A}" srcOrd="1" destOrd="0" presId="urn:microsoft.com/office/officeart/2008/layout/HorizontalMultiLevelHierarchy"/>
    <dgm:cxn modelId="{637EAF5C-13A4-442C-A551-73600D13C13E}" type="presOf" srcId="{8906BDF5-6ACC-4B55-BD3E-ABE1069864A3}" destId="{1683C3FA-4C72-4B71-B380-FFB6986FE9E9}" srcOrd="0" destOrd="0" presId="urn:microsoft.com/office/officeart/2008/layout/HorizontalMultiLevelHierarchy"/>
    <dgm:cxn modelId="{C2831C17-67F6-4AF4-8307-31718D526185}" type="presOf" srcId="{600C2042-33C3-4E4E-B183-A41AE93426E2}" destId="{F0F96359-CF32-42C6-A104-445E165A56AA}" srcOrd="1" destOrd="0" presId="urn:microsoft.com/office/officeart/2008/layout/HorizontalMultiLevelHierarchy"/>
    <dgm:cxn modelId="{D3EF41BE-C342-42D3-9669-7DF43C1B0893}" srcId="{4DC88569-A9F6-4263-B1B8-79AD023214D4}" destId="{1D9D179F-7EA4-4AC6-AEF9-8C6F224794C3}" srcOrd="2" destOrd="0" parTransId="{756D3E25-CCBB-45B6-ACD4-779EFDE6663C}" sibTransId="{FAE9F950-D656-4A99-8898-653229862A53}"/>
    <dgm:cxn modelId="{2BAF8B46-3D25-4270-BBDB-A45157C4328C}" srcId="{4DC88569-A9F6-4263-B1B8-79AD023214D4}" destId="{2E560922-2306-46B8-820B-4E0BD4C377D1}" srcOrd="0" destOrd="0" parTransId="{600C2042-33C3-4E4E-B183-A41AE93426E2}" sibTransId="{051262C4-195E-495C-A151-721DED66F16F}"/>
    <dgm:cxn modelId="{A3F98BB2-BEAB-45A6-BA54-7BACEE6EF768}" type="presOf" srcId="{1CD33A6F-B603-478F-B59F-876987A772C4}" destId="{8D651174-231E-4FFA-87E9-691653CE810E}" srcOrd="0" destOrd="0" presId="urn:microsoft.com/office/officeart/2008/layout/HorizontalMultiLevelHierarchy"/>
    <dgm:cxn modelId="{DBFCC04B-76F2-4E8F-A126-8ED9B00121DC}" srcId="{1CD33A6F-B603-478F-B59F-876987A772C4}" destId="{4DC88569-A9F6-4263-B1B8-79AD023214D4}" srcOrd="0" destOrd="0" parTransId="{C5564CA1-660C-477E-AFA3-30180BD7B14A}" sibTransId="{E9444A7E-B5F0-453B-ACC9-6EC994EBCDFB}"/>
    <dgm:cxn modelId="{2F21548F-A2D3-4C7F-AE64-B0F6BA631793}" type="presOf" srcId="{1D9D179F-7EA4-4AC6-AEF9-8C6F224794C3}" destId="{2C3D9232-DB5A-4042-9665-CC0A5C78FC2F}" srcOrd="0" destOrd="0" presId="urn:microsoft.com/office/officeart/2008/layout/HorizontalMultiLevelHierarchy"/>
    <dgm:cxn modelId="{6A0A5DA9-7E59-4E7E-974E-72CAA1083AEB}" type="presOf" srcId="{2E560922-2306-46B8-820B-4E0BD4C377D1}" destId="{08B423D6-B84D-4D08-99BC-9986FD7323D1}" srcOrd="0" destOrd="0" presId="urn:microsoft.com/office/officeart/2008/layout/HorizontalMultiLevelHierarchy"/>
    <dgm:cxn modelId="{ABE08557-3389-426D-B0B1-55CA1A9D22D9}" type="presOf" srcId="{600C2042-33C3-4E4E-B183-A41AE93426E2}" destId="{E18A561F-0E32-4C7D-8D23-2BC8155C1DF1}" srcOrd="0" destOrd="0" presId="urn:microsoft.com/office/officeart/2008/layout/HorizontalMultiLevelHierarchy"/>
    <dgm:cxn modelId="{315E570D-68C8-429A-B65E-102074A94D97}" srcId="{4DC88569-A9F6-4263-B1B8-79AD023214D4}" destId="{1E42023E-CAD4-4DAA-8023-6494E6276E72}" srcOrd="1" destOrd="0" parTransId="{8906BDF5-6ACC-4B55-BD3E-ABE1069864A3}" sibTransId="{A887372C-2E1F-448B-8BBF-58421D614993}"/>
    <dgm:cxn modelId="{06F61486-D1A2-4188-BE51-AD0790665DA4}" type="presOf" srcId="{1E42023E-CAD4-4DAA-8023-6494E6276E72}" destId="{43658367-431F-4803-A596-F0AF0F43BDA4}" srcOrd="0" destOrd="0" presId="urn:microsoft.com/office/officeart/2008/layout/HorizontalMultiLevelHierarchy"/>
    <dgm:cxn modelId="{78217721-D9F0-4C5D-B184-D88CBAC38DF7}" type="presOf" srcId="{4DC88569-A9F6-4263-B1B8-79AD023214D4}" destId="{12858C5F-3381-44C4-AE90-0AE117C097A7}" srcOrd="0" destOrd="0" presId="urn:microsoft.com/office/officeart/2008/layout/HorizontalMultiLevelHierarchy"/>
    <dgm:cxn modelId="{2C62F2DF-19AF-4DF7-87B9-AA2B3F4FDCB7}" type="presParOf" srcId="{8D651174-231E-4FFA-87E9-691653CE810E}" destId="{5215C747-DE71-4DB4-8D20-8B05FC6B4529}" srcOrd="0" destOrd="0" presId="urn:microsoft.com/office/officeart/2008/layout/HorizontalMultiLevelHierarchy"/>
    <dgm:cxn modelId="{3F0F6F3A-8801-4713-BE9F-A440F8012E82}" type="presParOf" srcId="{5215C747-DE71-4DB4-8D20-8B05FC6B4529}" destId="{12858C5F-3381-44C4-AE90-0AE117C097A7}" srcOrd="0" destOrd="0" presId="urn:microsoft.com/office/officeart/2008/layout/HorizontalMultiLevelHierarchy"/>
    <dgm:cxn modelId="{376FF1E2-901F-4623-8BC3-632C508B9DFB}" type="presParOf" srcId="{5215C747-DE71-4DB4-8D20-8B05FC6B4529}" destId="{0C3C8A05-3B4C-449F-BD3B-2426E06DF234}" srcOrd="1" destOrd="0" presId="urn:microsoft.com/office/officeart/2008/layout/HorizontalMultiLevelHierarchy"/>
    <dgm:cxn modelId="{2E129547-E981-460A-BFE7-5F10D272D14E}" type="presParOf" srcId="{0C3C8A05-3B4C-449F-BD3B-2426E06DF234}" destId="{E18A561F-0E32-4C7D-8D23-2BC8155C1DF1}" srcOrd="0" destOrd="0" presId="urn:microsoft.com/office/officeart/2008/layout/HorizontalMultiLevelHierarchy"/>
    <dgm:cxn modelId="{5DDDFF11-8076-42F3-BD31-787B56B44E71}" type="presParOf" srcId="{E18A561F-0E32-4C7D-8D23-2BC8155C1DF1}" destId="{F0F96359-CF32-42C6-A104-445E165A56AA}" srcOrd="0" destOrd="0" presId="urn:microsoft.com/office/officeart/2008/layout/HorizontalMultiLevelHierarchy"/>
    <dgm:cxn modelId="{2C5706AA-8D0E-4488-A174-22880EDBCC85}" type="presParOf" srcId="{0C3C8A05-3B4C-449F-BD3B-2426E06DF234}" destId="{8075E3D0-3A20-44F9-9339-EB9DD4AB66F7}" srcOrd="1" destOrd="0" presId="urn:microsoft.com/office/officeart/2008/layout/HorizontalMultiLevelHierarchy"/>
    <dgm:cxn modelId="{F4CE02D9-AC4A-4A22-B034-DC3B621D8C98}" type="presParOf" srcId="{8075E3D0-3A20-44F9-9339-EB9DD4AB66F7}" destId="{08B423D6-B84D-4D08-99BC-9986FD7323D1}" srcOrd="0" destOrd="0" presId="urn:microsoft.com/office/officeart/2008/layout/HorizontalMultiLevelHierarchy"/>
    <dgm:cxn modelId="{0CF456C1-8582-4F1B-8C6A-54265C632DB8}" type="presParOf" srcId="{8075E3D0-3A20-44F9-9339-EB9DD4AB66F7}" destId="{2050E25B-2E92-4DC8-92B8-D5895222E7F0}" srcOrd="1" destOrd="0" presId="urn:microsoft.com/office/officeart/2008/layout/HorizontalMultiLevelHierarchy"/>
    <dgm:cxn modelId="{44249530-5D89-4C79-84FF-62B8B1E94CDE}" type="presParOf" srcId="{0C3C8A05-3B4C-449F-BD3B-2426E06DF234}" destId="{1683C3FA-4C72-4B71-B380-FFB6986FE9E9}" srcOrd="2" destOrd="0" presId="urn:microsoft.com/office/officeart/2008/layout/HorizontalMultiLevelHierarchy"/>
    <dgm:cxn modelId="{8854A45B-A63A-418C-8F25-8C46BB69FD1B}" type="presParOf" srcId="{1683C3FA-4C72-4B71-B380-FFB6986FE9E9}" destId="{5F5EDDCC-64BA-495B-8579-56CEF2F4732C}" srcOrd="0" destOrd="0" presId="urn:microsoft.com/office/officeart/2008/layout/HorizontalMultiLevelHierarchy"/>
    <dgm:cxn modelId="{720C548E-0A36-4C89-AA51-B779A0046861}" type="presParOf" srcId="{0C3C8A05-3B4C-449F-BD3B-2426E06DF234}" destId="{6F8DC112-00E2-419C-A233-98C29DC18D6D}" srcOrd="3" destOrd="0" presId="urn:microsoft.com/office/officeart/2008/layout/HorizontalMultiLevelHierarchy"/>
    <dgm:cxn modelId="{7D844CDE-FE61-4A03-8241-BB38223D7252}" type="presParOf" srcId="{6F8DC112-00E2-419C-A233-98C29DC18D6D}" destId="{43658367-431F-4803-A596-F0AF0F43BDA4}" srcOrd="0" destOrd="0" presId="urn:microsoft.com/office/officeart/2008/layout/HorizontalMultiLevelHierarchy"/>
    <dgm:cxn modelId="{F8FC6C98-DDF2-449C-9B16-DD4F8BC965AD}" type="presParOf" srcId="{6F8DC112-00E2-419C-A233-98C29DC18D6D}" destId="{987136F6-7346-40FF-8FE3-A73C7A92D35E}" srcOrd="1" destOrd="0" presId="urn:microsoft.com/office/officeart/2008/layout/HorizontalMultiLevelHierarchy"/>
    <dgm:cxn modelId="{A52766D2-F463-4CA0-9500-468A7B0BFAD7}" type="presParOf" srcId="{0C3C8A05-3B4C-449F-BD3B-2426E06DF234}" destId="{F62BB053-820D-4974-87E7-70CB5A612D74}" srcOrd="4" destOrd="0" presId="urn:microsoft.com/office/officeart/2008/layout/HorizontalMultiLevelHierarchy"/>
    <dgm:cxn modelId="{07716DFE-9EF9-48A9-99BC-76F25B1E2E07}" type="presParOf" srcId="{F62BB053-820D-4974-87E7-70CB5A612D74}" destId="{C9CCC61B-7FD4-4379-9390-D3A244E7271A}" srcOrd="0" destOrd="0" presId="urn:microsoft.com/office/officeart/2008/layout/HorizontalMultiLevelHierarchy"/>
    <dgm:cxn modelId="{FD6DBCBC-75AD-4886-B0AC-9A2DFD59BA3A}" type="presParOf" srcId="{0C3C8A05-3B4C-449F-BD3B-2426E06DF234}" destId="{E65581FE-E0B1-42CF-8B12-D362920318A8}" srcOrd="5" destOrd="0" presId="urn:microsoft.com/office/officeart/2008/layout/HorizontalMultiLevelHierarchy"/>
    <dgm:cxn modelId="{E357B238-B3E7-4845-B358-5D424044D820}" type="presParOf" srcId="{E65581FE-E0B1-42CF-8B12-D362920318A8}" destId="{2C3D9232-DB5A-4042-9665-CC0A5C78FC2F}" srcOrd="0" destOrd="0" presId="urn:microsoft.com/office/officeart/2008/layout/HorizontalMultiLevelHierarchy"/>
    <dgm:cxn modelId="{7E9AA062-5CF0-4E7F-BC51-C3BCAC217040}" type="presParOf" srcId="{E65581FE-E0B1-42CF-8B12-D362920318A8}" destId="{04C4D817-B8CD-41CF-BBA1-32C09D91A6EA}" srcOrd="1" destOrd="0" presId="urn:microsoft.com/office/officeart/2008/layout/HorizontalMultiLevelHierarchy"/>
  </dgm:cxnLst>
  <dgm:bg>
    <a:solidFill>
      <a:schemeClr val="accent4">
        <a:lumMod val="40000"/>
        <a:lumOff val="60000"/>
      </a:schemeClr>
    </a:solidFill>
    <a:effectLst>
      <a:glow rad="127000">
        <a:schemeClr val="accent4">
          <a:lumMod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1B7984-9F72-48D8-A9CB-D1D676213EF2}" type="doc">
      <dgm:prSet loTypeId="urn:microsoft.com/office/officeart/2005/8/layout/radial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2139FA-89DD-45EE-B6BC-49CF42A8755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Интерактивное обучение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8AB93-AFCC-4007-B844-27CD8D29D34C}" type="parTrans" cxnId="{A847B95F-1FBC-4C97-809D-CF77B27ABE11}">
      <dgm:prSet/>
      <dgm:spPr/>
      <dgm:t>
        <a:bodyPr/>
        <a:lstStyle/>
        <a:p>
          <a:endParaRPr lang="ru-RU"/>
        </a:p>
      </dgm:t>
    </dgm:pt>
    <dgm:pt modelId="{EA130433-D0F2-4809-BFDE-765326378645}" type="sibTrans" cxnId="{A847B95F-1FBC-4C97-809D-CF77B27ABE11}">
      <dgm:prSet/>
      <dgm:spPr/>
      <dgm:t>
        <a:bodyPr/>
        <a:lstStyle/>
        <a:p>
          <a:endParaRPr lang="ru-RU"/>
        </a:p>
      </dgm:t>
    </dgm:pt>
    <dgm:pt modelId="{E79D5A0D-BE89-4BC8-A856-C6F311305887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Потребности ученика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C5D3C-DE56-4695-976C-28089B22D5C0}" type="parTrans" cxnId="{8A96E5F4-FBCE-4FD1-8B46-278ED3CDB7D9}">
      <dgm:prSet/>
      <dgm:spPr/>
      <dgm:t>
        <a:bodyPr/>
        <a:lstStyle/>
        <a:p>
          <a:endParaRPr lang="ru-RU"/>
        </a:p>
      </dgm:t>
    </dgm:pt>
    <dgm:pt modelId="{B68E8836-B427-4C6F-93E8-30010739F189}" type="sibTrans" cxnId="{8A96E5F4-FBCE-4FD1-8B46-278ED3CDB7D9}">
      <dgm:prSet/>
      <dgm:spPr/>
      <dgm:t>
        <a:bodyPr/>
        <a:lstStyle/>
        <a:p>
          <a:endParaRPr lang="ru-RU"/>
        </a:p>
      </dgm:t>
    </dgm:pt>
    <dgm:pt modelId="{BC7657A9-850D-46F2-8C88-F59082637CB6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Личностный опыт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8B2CC-8FB9-4F31-BB7A-84F4A50E9199}" type="parTrans" cxnId="{FB55E5F9-EAD6-49C6-B6B5-D1F5D99DD521}">
      <dgm:prSet/>
      <dgm:spPr/>
      <dgm:t>
        <a:bodyPr/>
        <a:lstStyle/>
        <a:p>
          <a:endParaRPr lang="ru-RU"/>
        </a:p>
      </dgm:t>
    </dgm:pt>
    <dgm:pt modelId="{30BAB139-0C13-4D0C-BFCA-9D9772D93351}" type="sibTrans" cxnId="{FB55E5F9-EAD6-49C6-B6B5-D1F5D99DD521}">
      <dgm:prSet/>
      <dgm:spPr/>
      <dgm:t>
        <a:bodyPr/>
        <a:lstStyle/>
        <a:p>
          <a:endParaRPr lang="ru-RU"/>
        </a:p>
      </dgm:t>
    </dgm:pt>
    <dgm:pt modelId="{7619FE29-5CA0-4601-BE12-54D31B8F80ED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через сотрудничество, сотворчество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3CBB9D-5E4D-4B61-8F36-CDA54F89C8DF}" type="parTrans" cxnId="{F1018944-BAD1-432F-8D81-2A22FF670F8A}">
      <dgm:prSet/>
      <dgm:spPr/>
      <dgm:t>
        <a:bodyPr/>
        <a:lstStyle/>
        <a:p>
          <a:endParaRPr lang="ru-RU"/>
        </a:p>
      </dgm:t>
    </dgm:pt>
    <dgm:pt modelId="{1AD6656E-6943-4A2B-961D-4F8FDCEB34C1}" type="sibTrans" cxnId="{F1018944-BAD1-432F-8D81-2A22FF670F8A}">
      <dgm:prSet/>
      <dgm:spPr/>
      <dgm:t>
        <a:bodyPr/>
        <a:lstStyle/>
        <a:p>
          <a:endParaRPr lang="ru-RU"/>
        </a:p>
      </dgm:t>
    </dgm:pt>
    <dgm:pt modelId="{29869B55-BDAA-43D1-BCFB-4F195857CB4A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Адресная корректировка знаний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162A1-0728-4E58-B561-969AD76B2DEE}" type="parTrans" cxnId="{8431E91A-CF4A-4B94-BB58-2717FDF4D204}">
      <dgm:prSet/>
      <dgm:spPr/>
      <dgm:t>
        <a:bodyPr/>
        <a:lstStyle/>
        <a:p>
          <a:endParaRPr lang="ru-RU"/>
        </a:p>
      </dgm:t>
    </dgm:pt>
    <dgm:pt modelId="{E8E7E25C-C532-48E4-811A-9317903BB336}" type="sibTrans" cxnId="{8431E91A-CF4A-4B94-BB58-2717FDF4D204}">
      <dgm:prSet/>
      <dgm:spPr/>
      <dgm:t>
        <a:bodyPr/>
        <a:lstStyle/>
        <a:p>
          <a:endParaRPr lang="ru-RU"/>
        </a:p>
      </dgm:t>
    </dgm:pt>
    <dgm:pt modelId="{D6A51C33-7EC3-4E06-B629-A5AE336B4907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и свобода выбора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491561-6F97-40D3-BA88-11F6DA6A4279}" type="parTrans" cxnId="{09B821A0-B9F0-4803-85D7-17A39E443C95}">
      <dgm:prSet/>
      <dgm:spPr/>
      <dgm:t>
        <a:bodyPr/>
        <a:lstStyle/>
        <a:p>
          <a:endParaRPr lang="ru-RU"/>
        </a:p>
      </dgm:t>
    </dgm:pt>
    <dgm:pt modelId="{A2D8228B-3890-4372-A8B7-CF267E34ACFF}" type="sibTrans" cxnId="{09B821A0-B9F0-4803-85D7-17A39E443C95}">
      <dgm:prSet/>
      <dgm:spPr/>
      <dgm:t>
        <a:bodyPr/>
        <a:lstStyle/>
        <a:p>
          <a:endParaRPr lang="ru-RU"/>
        </a:p>
      </dgm:t>
    </dgm:pt>
    <dgm:pt modelId="{A7708681-EB38-4498-8334-DE68E36AFF29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собственной деятельности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48955-9603-45FA-AC9B-3A7EB5A31DAC}" type="parTrans" cxnId="{D5873CD7-E5CB-46C0-828C-D992AF2A81E3}">
      <dgm:prSet/>
      <dgm:spPr/>
      <dgm:t>
        <a:bodyPr/>
        <a:lstStyle/>
        <a:p>
          <a:endParaRPr lang="ru-RU"/>
        </a:p>
      </dgm:t>
    </dgm:pt>
    <dgm:pt modelId="{0DC2199C-3E4F-4B81-B929-8D560AF4BB14}" type="sibTrans" cxnId="{D5873CD7-E5CB-46C0-828C-D992AF2A81E3}">
      <dgm:prSet/>
      <dgm:spPr/>
      <dgm:t>
        <a:bodyPr/>
        <a:lstStyle/>
        <a:p>
          <a:endParaRPr lang="ru-RU"/>
        </a:p>
      </dgm:t>
    </dgm:pt>
    <dgm:pt modelId="{4807B420-F298-4012-87D9-6ED879DE4B6C}" type="pres">
      <dgm:prSet presAssocID="{1C1B7984-9F72-48D8-A9CB-D1D676213E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C0108E-2EA3-4060-AA09-88273400656B}" type="pres">
      <dgm:prSet presAssocID="{402139FA-89DD-45EE-B6BC-49CF42A87553}" presName="centerShape" presStyleLbl="node0" presStyleIdx="0" presStyleCnt="1" custScaleX="140866" custScaleY="110539" custLinFactNeighborX="1402" custLinFactNeighborY="-2433"/>
      <dgm:spPr/>
      <dgm:t>
        <a:bodyPr/>
        <a:lstStyle/>
        <a:p>
          <a:endParaRPr lang="ru-RU"/>
        </a:p>
      </dgm:t>
    </dgm:pt>
    <dgm:pt modelId="{E5F13D0E-DC41-4A5B-B08E-6EB9D516CE06}" type="pres">
      <dgm:prSet presAssocID="{E79D5A0D-BE89-4BC8-A856-C6F311305887}" presName="node" presStyleLbl="node1" presStyleIdx="0" presStyleCnt="6" custScaleX="227341" custScaleY="124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7FA26-BA77-4BE6-96E1-7D3B6DCD6D79}" type="pres">
      <dgm:prSet presAssocID="{E79D5A0D-BE89-4BC8-A856-C6F311305887}" presName="dummy" presStyleCnt="0"/>
      <dgm:spPr/>
      <dgm:t>
        <a:bodyPr/>
        <a:lstStyle/>
        <a:p>
          <a:endParaRPr lang="ru-RU"/>
        </a:p>
      </dgm:t>
    </dgm:pt>
    <dgm:pt modelId="{E2303D1B-76E8-4B2C-8367-53022BB4DEBC}" type="pres">
      <dgm:prSet presAssocID="{B68E8836-B427-4C6F-93E8-30010739F189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7E68D88-7567-4D64-ABF8-2D97EFC0080C}" type="pres">
      <dgm:prSet presAssocID="{D6A51C33-7EC3-4E06-B629-A5AE336B4907}" presName="node" presStyleLbl="node1" presStyleIdx="1" presStyleCnt="6" custScaleX="223103" custScaleY="127255" custRadScaleRad="158416" custRadScaleInc="56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B2680-7DB9-4941-B108-68C6C2AE4DB2}" type="pres">
      <dgm:prSet presAssocID="{D6A51C33-7EC3-4E06-B629-A5AE336B4907}" presName="dummy" presStyleCnt="0"/>
      <dgm:spPr/>
      <dgm:t>
        <a:bodyPr/>
        <a:lstStyle/>
        <a:p>
          <a:endParaRPr lang="ru-RU"/>
        </a:p>
      </dgm:t>
    </dgm:pt>
    <dgm:pt modelId="{DE0DF97F-B14E-475C-B4CE-278C94207F2E}" type="pres">
      <dgm:prSet presAssocID="{A2D8228B-3890-4372-A8B7-CF267E34ACF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58B2F60B-124D-4822-BB84-0EB0E48EC84F}" type="pres">
      <dgm:prSet presAssocID="{A7708681-EB38-4498-8334-DE68E36AFF29}" presName="node" presStyleLbl="node1" presStyleIdx="2" presStyleCnt="6" custScaleX="229832" custScaleY="135630" custRadScaleRad="151179" custRadScaleInc="-53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07BD3-0835-4D89-A3EF-1A60AD4E56BB}" type="pres">
      <dgm:prSet presAssocID="{A7708681-EB38-4498-8334-DE68E36AFF29}" presName="dummy" presStyleCnt="0"/>
      <dgm:spPr/>
      <dgm:t>
        <a:bodyPr/>
        <a:lstStyle/>
        <a:p>
          <a:endParaRPr lang="ru-RU"/>
        </a:p>
      </dgm:t>
    </dgm:pt>
    <dgm:pt modelId="{12B33BCA-EC03-44F2-8A24-7E94B1C75EF9}" type="pres">
      <dgm:prSet presAssocID="{0DC2199C-3E4F-4B81-B929-8D560AF4BB1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F482742-332B-4E00-85F6-FECB370F84DC}" type="pres">
      <dgm:prSet presAssocID="{BC7657A9-850D-46F2-8C88-F59082637CB6}" presName="node" presStyleLbl="node1" presStyleIdx="3" presStyleCnt="6" custScaleX="218189" custScaleY="137858" custRadScaleRad="96080" custRadScaleInc="8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20305-16E3-47AD-BABD-A6C8234FA633}" type="pres">
      <dgm:prSet presAssocID="{BC7657A9-850D-46F2-8C88-F59082637CB6}" presName="dummy" presStyleCnt="0"/>
      <dgm:spPr/>
      <dgm:t>
        <a:bodyPr/>
        <a:lstStyle/>
        <a:p>
          <a:endParaRPr lang="ru-RU"/>
        </a:p>
      </dgm:t>
    </dgm:pt>
    <dgm:pt modelId="{E267722E-351B-4614-BD40-12428CD68B98}" type="pres">
      <dgm:prSet presAssocID="{30BAB139-0C13-4D0C-BFCA-9D9772D93351}" presName="sibTrans" presStyleLbl="sibTrans2D1" presStyleIdx="3" presStyleCnt="6"/>
      <dgm:spPr/>
      <dgm:t>
        <a:bodyPr/>
        <a:lstStyle/>
        <a:p>
          <a:endParaRPr lang="ru-RU"/>
        </a:p>
      </dgm:t>
    </dgm:pt>
    <dgm:pt modelId="{7CAEA73D-6BC4-4728-A6EB-9322CD9E330B}" type="pres">
      <dgm:prSet presAssocID="{7619FE29-5CA0-4601-BE12-54D31B8F80ED}" presName="node" presStyleLbl="node1" presStyleIdx="4" presStyleCnt="6" custScaleX="215378" custScaleY="128946" custRadScaleRad="132278" custRadScaleInc="41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FAA77-5EAD-4D28-AE34-F761462AF696}" type="pres">
      <dgm:prSet presAssocID="{7619FE29-5CA0-4601-BE12-54D31B8F80ED}" presName="dummy" presStyleCnt="0"/>
      <dgm:spPr/>
      <dgm:t>
        <a:bodyPr/>
        <a:lstStyle/>
        <a:p>
          <a:endParaRPr lang="ru-RU"/>
        </a:p>
      </dgm:t>
    </dgm:pt>
    <dgm:pt modelId="{7AE3DC6A-438F-4594-8F84-AF22114E10C1}" type="pres">
      <dgm:prSet presAssocID="{1AD6656E-6943-4A2B-961D-4F8FDCEB34C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8EB1589-2F24-42E5-8C59-7C4814EEE4EC}" type="pres">
      <dgm:prSet presAssocID="{29869B55-BDAA-43D1-BCFB-4F195857CB4A}" presName="node" presStyleLbl="node1" presStyleIdx="5" presStyleCnt="6" custScaleX="220816" custScaleY="123224" custRadScaleRad="151530" custRadScaleInc="-3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32EA5-A650-4102-8166-A157D698736F}" type="pres">
      <dgm:prSet presAssocID="{29869B55-BDAA-43D1-BCFB-4F195857CB4A}" presName="dummy" presStyleCnt="0"/>
      <dgm:spPr/>
      <dgm:t>
        <a:bodyPr/>
        <a:lstStyle/>
        <a:p>
          <a:endParaRPr lang="ru-RU"/>
        </a:p>
      </dgm:t>
    </dgm:pt>
    <dgm:pt modelId="{139EAF27-FE59-4EDC-BBBD-A4B577C1F56D}" type="pres">
      <dgm:prSet presAssocID="{E8E7E25C-C532-48E4-811A-9317903BB336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9E91FD74-22A7-40A9-86CD-4B4AA70335B5}" type="presOf" srcId="{A7708681-EB38-4498-8334-DE68E36AFF29}" destId="{58B2F60B-124D-4822-BB84-0EB0E48EC84F}" srcOrd="0" destOrd="0" presId="urn:microsoft.com/office/officeart/2005/8/layout/radial6"/>
    <dgm:cxn modelId="{1E70E757-5EBD-411C-B77A-2209C7CC63CB}" type="presOf" srcId="{BC7657A9-850D-46F2-8C88-F59082637CB6}" destId="{8F482742-332B-4E00-85F6-FECB370F84DC}" srcOrd="0" destOrd="0" presId="urn:microsoft.com/office/officeart/2005/8/layout/radial6"/>
    <dgm:cxn modelId="{D5873CD7-E5CB-46C0-828C-D992AF2A81E3}" srcId="{402139FA-89DD-45EE-B6BC-49CF42A87553}" destId="{A7708681-EB38-4498-8334-DE68E36AFF29}" srcOrd="2" destOrd="0" parTransId="{01348955-9603-45FA-AC9B-3A7EB5A31DAC}" sibTransId="{0DC2199C-3E4F-4B81-B929-8D560AF4BB14}"/>
    <dgm:cxn modelId="{D64F5FAE-2EF9-4EB3-9E2A-6A95EEE5DB69}" type="presOf" srcId="{E8E7E25C-C532-48E4-811A-9317903BB336}" destId="{139EAF27-FE59-4EDC-BBBD-A4B577C1F56D}" srcOrd="0" destOrd="0" presId="urn:microsoft.com/office/officeart/2005/8/layout/radial6"/>
    <dgm:cxn modelId="{2E3E470E-B12B-4CD8-B3B1-ABFA3D05A6BF}" type="presOf" srcId="{30BAB139-0C13-4D0C-BFCA-9D9772D93351}" destId="{E267722E-351B-4614-BD40-12428CD68B98}" srcOrd="0" destOrd="0" presId="urn:microsoft.com/office/officeart/2005/8/layout/radial6"/>
    <dgm:cxn modelId="{D05D140A-EF55-44AB-BA48-08C9CF932632}" type="presOf" srcId="{7619FE29-5CA0-4601-BE12-54D31B8F80ED}" destId="{7CAEA73D-6BC4-4728-A6EB-9322CD9E330B}" srcOrd="0" destOrd="0" presId="urn:microsoft.com/office/officeart/2005/8/layout/radial6"/>
    <dgm:cxn modelId="{8A96E5F4-FBCE-4FD1-8B46-278ED3CDB7D9}" srcId="{402139FA-89DD-45EE-B6BC-49CF42A87553}" destId="{E79D5A0D-BE89-4BC8-A856-C6F311305887}" srcOrd="0" destOrd="0" parTransId="{286C5D3C-DE56-4695-976C-28089B22D5C0}" sibTransId="{B68E8836-B427-4C6F-93E8-30010739F189}"/>
    <dgm:cxn modelId="{20482F22-3992-4835-84EB-5B317B66FE4E}" type="presOf" srcId="{1C1B7984-9F72-48D8-A9CB-D1D676213EF2}" destId="{4807B420-F298-4012-87D9-6ED879DE4B6C}" srcOrd="0" destOrd="0" presId="urn:microsoft.com/office/officeart/2005/8/layout/radial6"/>
    <dgm:cxn modelId="{D2AB9DA4-8D83-4421-B8F3-53F6E1A5D657}" type="presOf" srcId="{A2D8228B-3890-4372-A8B7-CF267E34ACFF}" destId="{DE0DF97F-B14E-475C-B4CE-278C94207F2E}" srcOrd="0" destOrd="0" presId="urn:microsoft.com/office/officeart/2005/8/layout/radial6"/>
    <dgm:cxn modelId="{FB55E5F9-EAD6-49C6-B6B5-D1F5D99DD521}" srcId="{402139FA-89DD-45EE-B6BC-49CF42A87553}" destId="{BC7657A9-850D-46F2-8C88-F59082637CB6}" srcOrd="3" destOrd="0" parTransId="{6FA8B2CC-8FB9-4F31-BB7A-84F4A50E9199}" sibTransId="{30BAB139-0C13-4D0C-BFCA-9D9772D93351}"/>
    <dgm:cxn modelId="{7C2AA68C-7E06-4B96-8D95-292FD4310EE2}" type="presOf" srcId="{402139FA-89DD-45EE-B6BC-49CF42A87553}" destId="{3EC0108E-2EA3-4060-AA09-88273400656B}" srcOrd="0" destOrd="0" presId="urn:microsoft.com/office/officeart/2005/8/layout/radial6"/>
    <dgm:cxn modelId="{EBAFF893-A5ED-48B6-ABD1-8C5A68C7F573}" type="presOf" srcId="{1AD6656E-6943-4A2B-961D-4F8FDCEB34C1}" destId="{7AE3DC6A-438F-4594-8F84-AF22114E10C1}" srcOrd="0" destOrd="0" presId="urn:microsoft.com/office/officeart/2005/8/layout/radial6"/>
    <dgm:cxn modelId="{F1018944-BAD1-432F-8D81-2A22FF670F8A}" srcId="{402139FA-89DD-45EE-B6BC-49CF42A87553}" destId="{7619FE29-5CA0-4601-BE12-54D31B8F80ED}" srcOrd="4" destOrd="0" parTransId="{4C3CBB9D-5E4D-4B61-8F36-CDA54F89C8DF}" sibTransId="{1AD6656E-6943-4A2B-961D-4F8FDCEB34C1}"/>
    <dgm:cxn modelId="{4C2A6DD3-FF57-4017-9958-28AD7F581851}" type="presOf" srcId="{0DC2199C-3E4F-4B81-B929-8D560AF4BB14}" destId="{12B33BCA-EC03-44F2-8A24-7E94B1C75EF9}" srcOrd="0" destOrd="0" presId="urn:microsoft.com/office/officeart/2005/8/layout/radial6"/>
    <dgm:cxn modelId="{AED2FC5D-2743-48FA-AAA2-49D7052DBC35}" type="presOf" srcId="{E79D5A0D-BE89-4BC8-A856-C6F311305887}" destId="{E5F13D0E-DC41-4A5B-B08E-6EB9D516CE06}" srcOrd="0" destOrd="0" presId="urn:microsoft.com/office/officeart/2005/8/layout/radial6"/>
    <dgm:cxn modelId="{09B821A0-B9F0-4803-85D7-17A39E443C95}" srcId="{402139FA-89DD-45EE-B6BC-49CF42A87553}" destId="{D6A51C33-7EC3-4E06-B629-A5AE336B4907}" srcOrd="1" destOrd="0" parTransId="{0A491561-6F97-40D3-BA88-11F6DA6A4279}" sibTransId="{A2D8228B-3890-4372-A8B7-CF267E34ACFF}"/>
    <dgm:cxn modelId="{D2356BA4-0FA1-451C-904D-CCE69576DC19}" type="presOf" srcId="{D6A51C33-7EC3-4E06-B629-A5AE336B4907}" destId="{17E68D88-7567-4D64-ABF8-2D97EFC0080C}" srcOrd="0" destOrd="0" presId="urn:microsoft.com/office/officeart/2005/8/layout/radial6"/>
    <dgm:cxn modelId="{BA7FF424-51F5-4686-9D54-78E273258BAE}" type="presOf" srcId="{29869B55-BDAA-43D1-BCFB-4F195857CB4A}" destId="{68EB1589-2F24-42E5-8C59-7C4814EEE4EC}" srcOrd="0" destOrd="0" presId="urn:microsoft.com/office/officeart/2005/8/layout/radial6"/>
    <dgm:cxn modelId="{8431E91A-CF4A-4B94-BB58-2717FDF4D204}" srcId="{402139FA-89DD-45EE-B6BC-49CF42A87553}" destId="{29869B55-BDAA-43D1-BCFB-4F195857CB4A}" srcOrd="5" destOrd="0" parTransId="{9FE162A1-0728-4E58-B561-969AD76B2DEE}" sibTransId="{E8E7E25C-C532-48E4-811A-9317903BB336}"/>
    <dgm:cxn modelId="{23559972-C8FC-42BE-853A-0E00AD836DB9}" type="presOf" srcId="{B68E8836-B427-4C6F-93E8-30010739F189}" destId="{E2303D1B-76E8-4B2C-8367-53022BB4DEBC}" srcOrd="0" destOrd="0" presId="urn:microsoft.com/office/officeart/2005/8/layout/radial6"/>
    <dgm:cxn modelId="{A847B95F-1FBC-4C97-809D-CF77B27ABE11}" srcId="{1C1B7984-9F72-48D8-A9CB-D1D676213EF2}" destId="{402139FA-89DD-45EE-B6BC-49CF42A87553}" srcOrd="0" destOrd="0" parTransId="{3EA8AB93-AFCC-4007-B844-27CD8D29D34C}" sibTransId="{EA130433-D0F2-4809-BFDE-765326378645}"/>
    <dgm:cxn modelId="{CA8D920D-CD76-48DA-8F77-C0E79ED2F09F}" type="presParOf" srcId="{4807B420-F298-4012-87D9-6ED879DE4B6C}" destId="{3EC0108E-2EA3-4060-AA09-88273400656B}" srcOrd="0" destOrd="0" presId="urn:microsoft.com/office/officeart/2005/8/layout/radial6"/>
    <dgm:cxn modelId="{FFBCC153-3DCA-4516-B9F8-6136EC95AAB5}" type="presParOf" srcId="{4807B420-F298-4012-87D9-6ED879DE4B6C}" destId="{E5F13D0E-DC41-4A5B-B08E-6EB9D516CE06}" srcOrd="1" destOrd="0" presId="urn:microsoft.com/office/officeart/2005/8/layout/radial6"/>
    <dgm:cxn modelId="{C6BAE595-0027-46AF-B134-CE5041110F41}" type="presParOf" srcId="{4807B420-F298-4012-87D9-6ED879DE4B6C}" destId="{5697FA26-BA77-4BE6-96E1-7D3B6DCD6D79}" srcOrd="2" destOrd="0" presId="urn:microsoft.com/office/officeart/2005/8/layout/radial6"/>
    <dgm:cxn modelId="{3059ECFA-7375-4403-80A3-17F44C229A93}" type="presParOf" srcId="{4807B420-F298-4012-87D9-6ED879DE4B6C}" destId="{E2303D1B-76E8-4B2C-8367-53022BB4DEBC}" srcOrd="3" destOrd="0" presId="urn:microsoft.com/office/officeart/2005/8/layout/radial6"/>
    <dgm:cxn modelId="{A83718EE-FD9A-4F87-85D4-E5159DDA047D}" type="presParOf" srcId="{4807B420-F298-4012-87D9-6ED879DE4B6C}" destId="{17E68D88-7567-4D64-ABF8-2D97EFC0080C}" srcOrd="4" destOrd="0" presId="urn:microsoft.com/office/officeart/2005/8/layout/radial6"/>
    <dgm:cxn modelId="{97F3C84B-6C79-4828-BE94-69577B7BD64A}" type="presParOf" srcId="{4807B420-F298-4012-87D9-6ED879DE4B6C}" destId="{5F1B2680-7DB9-4941-B108-68C6C2AE4DB2}" srcOrd="5" destOrd="0" presId="urn:microsoft.com/office/officeart/2005/8/layout/radial6"/>
    <dgm:cxn modelId="{B2E38B86-24A9-4FE7-9F45-E34D192C190B}" type="presParOf" srcId="{4807B420-F298-4012-87D9-6ED879DE4B6C}" destId="{DE0DF97F-B14E-475C-B4CE-278C94207F2E}" srcOrd="6" destOrd="0" presId="urn:microsoft.com/office/officeart/2005/8/layout/radial6"/>
    <dgm:cxn modelId="{6196F35F-8A74-4582-B118-B67CCD59BCEA}" type="presParOf" srcId="{4807B420-F298-4012-87D9-6ED879DE4B6C}" destId="{58B2F60B-124D-4822-BB84-0EB0E48EC84F}" srcOrd="7" destOrd="0" presId="urn:microsoft.com/office/officeart/2005/8/layout/radial6"/>
    <dgm:cxn modelId="{65262317-ACEF-46BD-9F76-9B778D56DDFF}" type="presParOf" srcId="{4807B420-F298-4012-87D9-6ED879DE4B6C}" destId="{9AE07BD3-0835-4D89-A3EF-1A60AD4E56BB}" srcOrd="8" destOrd="0" presId="urn:microsoft.com/office/officeart/2005/8/layout/radial6"/>
    <dgm:cxn modelId="{FEEE7725-116D-4A79-8C22-89EEDC792204}" type="presParOf" srcId="{4807B420-F298-4012-87D9-6ED879DE4B6C}" destId="{12B33BCA-EC03-44F2-8A24-7E94B1C75EF9}" srcOrd="9" destOrd="0" presId="urn:microsoft.com/office/officeart/2005/8/layout/radial6"/>
    <dgm:cxn modelId="{91DCA7AC-A8CB-4A9C-8A65-2F3C9768CAB4}" type="presParOf" srcId="{4807B420-F298-4012-87D9-6ED879DE4B6C}" destId="{8F482742-332B-4E00-85F6-FECB370F84DC}" srcOrd="10" destOrd="0" presId="urn:microsoft.com/office/officeart/2005/8/layout/radial6"/>
    <dgm:cxn modelId="{6B5008B1-F8E9-4C70-974C-6963A5ED9DC1}" type="presParOf" srcId="{4807B420-F298-4012-87D9-6ED879DE4B6C}" destId="{12920305-16E3-47AD-BABD-A6C8234FA633}" srcOrd="11" destOrd="0" presId="urn:microsoft.com/office/officeart/2005/8/layout/radial6"/>
    <dgm:cxn modelId="{05BB7591-C034-4F81-910A-F240B68D1104}" type="presParOf" srcId="{4807B420-F298-4012-87D9-6ED879DE4B6C}" destId="{E267722E-351B-4614-BD40-12428CD68B98}" srcOrd="12" destOrd="0" presId="urn:microsoft.com/office/officeart/2005/8/layout/radial6"/>
    <dgm:cxn modelId="{79396D07-4284-4B6E-AB44-CD52260EB20F}" type="presParOf" srcId="{4807B420-F298-4012-87D9-6ED879DE4B6C}" destId="{7CAEA73D-6BC4-4728-A6EB-9322CD9E330B}" srcOrd="13" destOrd="0" presId="urn:microsoft.com/office/officeart/2005/8/layout/radial6"/>
    <dgm:cxn modelId="{02DBAEEB-C666-42A9-B528-B042EE56756F}" type="presParOf" srcId="{4807B420-F298-4012-87D9-6ED879DE4B6C}" destId="{EF6FAA77-5EAD-4D28-AE34-F761462AF696}" srcOrd="14" destOrd="0" presId="urn:microsoft.com/office/officeart/2005/8/layout/radial6"/>
    <dgm:cxn modelId="{D9907811-7BAB-4D1D-AFA4-6D7527F50C87}" type="presParOf" srcId="{4807B420-F298-4012-87D9-6ED879DE4B6C}" destId="{7AE3DC6A-438F-4594-8F84-AF22114E10C1}" srcOrd="15" destOrd="0" presId="urn:microsoft.com/office/officeart/2005/8/layout/radial6"/>
    <dgm:cxn modelId="{83E2F0A6-B0BB-41A8-814D-8BB4AECAFC9B}" type="presParOf" srcId="{4807B420-F298-4012-87D9-6ED879DE4B6C}" destId="{68EB1589-2F24-42E5-8C59-7C4814EEE4EC}" srcOrd="16" destOrd="0" presId="urn:microsoft.com/office/officeart/2005/8/layout/radial6"/>
    <dgm:cxn modelId="{0EDA5D66-4F05-4CE7-8DCA-D004A65D00AA}" type="presParOf" srcId="{4807B420-F298-4012-87D9-6ED879DE4B6C}" destId="{5D832EA5-A650-4102-8166-A157D698736F}" srcOrd="17" destOrd="0" presId="urn:microsoft.com/office/officeart/2005/8/layout/radial6"/>
    <dgm:cxn modelId="{2DBB09D9-04C4-4B56-B441-D6633C7C46BA}" type="presParOf" srcId="{4807B420-F298-4012-87D9-6ED879DE4B6C}" destId="{139EAF27-FE59-4EDC-BBBD-A4B577C1F56D}" srcOrd="18" destOrd="0" presId="urn:microsoft.com/office/officeart/2005/8/layout/radial6"/>
  </dgm:cxnLst>
  <dgm:bg>
    <a:solidFill>
      <a:schemeClr val="accent1">
        <a:lumMod val="40000"/>
        <a:lumOff val="60000"/>
      </a:schemeClr>
    </a:solidFill>
    <a:effectLst>
      <a:glow rad="127000">
        <a:schemeClr val="accent3">
          <a:lumMod val="60000"/>
          <a:lumOff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0F215-967B-406E-AB2B-64A25FCC1C3B}" type="doc">
      <dgm:prSet loTypeId="urn:microsoft.com/office/officeart/2005/8/layout/equation2" loCatId="process" qsTypeId="urn:microsoft.com/office/officeart/2005/8/quickstyle/simple4" qsCatId="simple" csTypeId="urn:microsoft.com/office/officeart/2005/8/colors/colorful4" csCatId="colorful" phldr="1"/>
      <dgm:spPr/>
    </dgm:pt>
    <dgm:pt modelId="{02A2CC9A-CC1C-4199-BCDB-3099A3F28BE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методы обучения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28E60-1C7C-4027-BABB-00A564ECA73B}" type="parTrans" cxnId="{07BBD235-6609-42AA-9B44-AE488F662729}">
      <dgm:prSet/>
      <dgm:spPr/>
      <dgm:t>
        <a:bodyPr/>
        <a:lstStyle/>
        <a:p>
          <a:endParaRPr lang="ru-RU"/>
        </a:p>
      </dgm:t>
    </dgm:pt>
    <dgm:pt modelId="{626E5585-7E2F-4455-83F0-1637CD3EBA1C}" type="sibTrans" cxnId="{07BBD235-6609-42AA-9B44-AE488F662729}">
      <dgm:prSet/>
      <dgm:spPr/>
      <dgm:t>
        <a:bodyPr/>
        <a:lstStyle/>
        <a:p>
          <a:endParaRPr lang="ru-RU"/>
        </a:p>
      </dgm:t>
    </dgm:pt>
    <dgm:pt modelId="{AEF375F3-E0FC-4963-8565-9FC83D654BB2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Процесс обучения «погружается» в процесс общения </a:t>
          </a:r>
          <a:endParaRPr lang="ru-RU" sz="1600" dirty="0"/>
        </a:p>
      </dgm:t>
    </dgm:pt>
    <dgm:pt modelId="{237C7904-2E96-4776-8CB9-4B11519F8F06}" type="parTrans" cxnId="{9BAC7D5D-68DD-4D66-8898-98A9F9A5B788}">
      <dgm:prSet/>
      <dgm:spPr/>
      <dgm:t>
        <a:bodyPr/>
        <a:lstStyle/>
        <a:p>
          <a:endParaRPr lang="ru-RU"/>
        </a:p>
      </dgm:t>
    </dgm:pt>
    <dgm:pt modelId="{BB6F4C27-5569-4044-BB47-E5F6AA5B749A}" type="sibTrans" cxnId="{9BAC7D5D-68DD-4D66-8898-98A9F9A5B788}">
      <dgm:prSet/>
      <dgm:spPr/>
      <dgm:t>
        <a:bodyPr/>
        <a:lstStyle/>
        <a:p>
          <a:endParaRPr lang="ru-RU"/>
        </a:p>
      </dgm:t>
    </dgm:pt>
    <dgm:pt modelId="{1897980C-2279-4FAC-A727-76932E8E904A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Активность обучаемых становится выше активности преподавателя</a:t>
          </a:r>
          <a:endParaRPr lang="ru-RU" sz="1600" dirty="0"/>
        </a:p>
      </dgm:t>
    </dgm:pt>
    <dgm:pt modelId="{BC102B29-3E2B-47E8-A64A-449DA9BF8174}" type="parTrans" cxnId="{8FE09C8E-E0D6-4BD6-935B-600E6BA7E37D}">
      <dgm:prSet/>
      <dgm:spPr/>
      <dgm:t>
        <a:bodyPr/>
        <a:lstStyle/>
        <a:p>
          <a:endParaRPr lang="ru-RU"/>
        </a:p>
      </dgm:t>
    </dgm:pt>
    <dgm:pt modelId="{A4752C7C-4975-4258-AD98-8CA2DB745E85}" type="sibTrans" cxnId="{8FE09C8E-E0D6-4BD6-935B-600E6BA7E37D}">
      <dgm:prSet/>
      <dgm:spPr/>
      <dgm:t>
        <a:bodyPr/>
        <a:lstStyle/>
        <a:p>
          <a:endParaRPr lang="ru-RU"/>
        </a:p>
      </dgm:t>
    </dgm:pt>
    <dgm:pt modelId="{2479381B-822F-4273-A488-2C7667FAC8D7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Взаимодействие внутри группы и свобода обучаемого в решении образовательных задач</a:t>
          </a:r>
          <a:endParaRPr lang="ru-RU" sz="1600" dirty="0"/>
        </a:p>
      </dgm:t>
    </dgm:pt>
    <dgm:pt modelId="{C5F7F599-C11C-481A-BC94-AEDB9B6AA675}" type="parTrans" cxnId="{0088045F-8AA9-4A61-867B-C0732DF55C92}">
      <dgm:prSet/>
      <dgm:spPr/>
      <dgm:t>
        <a:bodyPr/>
        <a:lstStyle/>
        <a:p>
          <a:endParaRPr lang="ru-RU"/>
        </a:p>
      </dgm:t>
    </dgm:pt>
    <dgm:pt modelId="{8C0678A4-E947-4BDA-92A8-3ABA28016761}" type="sibTrans" cxnId="{0088045F-8AA9-4A61-867B-C0732DF55C92}">
      <dgm:prSet/>
      <dgm:spPr/>
      <dgm:t>
        <a:bodyPr/>
        <a:lstStyle/>
        <a:p>
          <a:endParaRPr lang="ru-RU"/>
        </a:p>
      </dgm:t>
    </dgm:pt>
    <dgm:pt modelId="{83D60A45-8BD8-48A9-BEED-04BA13BB171E}" type="pres">
      <dgm:prSet presAssocID="{2EA0F215-967B-406E-AB2B-64A25FCC1C3B}" presName="Name0" presStyleCnt="0">
        <dgm:presLayoutVars>
          <dgm:dir/>
          <dgm:resizeHandles val="exact"/>
        </dgm:presLayoutVars>
      </dgm:prSet>
      <dgm:spPr/>
    </dgm:pt>
    <dgm:pt modelId="{0F7D330C-7EF9-455D-AE92-441127E5F43E}" type="pres">
      <dgm:prSet presAssocID="{2EA0F215-967B-406E-AB2B-64A25FCC1C3B}" presName="vNodes" presStyleCnt="0"/>
      <dgm:spPr/>
    </dgm:pt>
    <dgm:pt modelId="{D99E27E7-CB32-4AEB-9B66-780A57EF9050}" type="pres">
      <dgm:prSet presAssocID="{1897980C-2279-4FAC-A727-76932E8E904A}" presName="node" presStyleLbl="node1" presStyleIdx="0" presStyleCnt="4" custScaleX="428279" custScaleY="200522" custLinFactNeighborX="7665" custLinFactNeighborY="2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EE67F-4451-4B39-8B56-9ADF09EE536C}" type="pres">
      <dgm:prSet presAssocID="{A4752C7C-4975-4258-AD98-8CA2DB745E85}" presName="spacerT" presStyleCnt="0"/>
      <dgm:spPr/>
    </dgm:pt>
    <dgm:pt modelId="{14CBCE79-F47D-4FD8-AB24-F38C9DF1E153}" type="pres">
      <dgm:prSet presAssocID="{A4752C7C-4975-4258-AD98-8CA2DB745E8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04F9E2C-68AF-4A49-8D49-B6999726E7D3}" type="pres">
      <dgm:prSet presAssocID="{A4752C7C-4975-4258-AD98-8CA2DB745E85}" presName="spacerB" presStyleCnt="0"/>
      <dgm:spPr/>
    </dgm:pt>
    <dgm:pt modelId="{0466E51A-F16F-4C53-A373-6508191A3815}" type="pres">
      <dgm:prSet presAssocID="{AEF375F3-E0FC-4963-8565-9FC83D654BB2}" presName="node" presStyleLbl="node1" presStyleIdx="1" presStyleCnt="4" custScaleX="444130" custScaleY="224486" custLinFactX="-41596" custLinFactY="-959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E79A3-870B-4CEA-93FC-D0F11EC42E1C}" type="pres">
      <dgm:prSet presAssocID="{BB6F4C27-5569-4044-BB47-E5F6AA5B749A}" presName="spacerT" presStyleCnt="0"/>
      <dgm:spPr/>
    </dgm:pt>
    <dgm:pt modelId="{788F0545-F37B-4CD8-9056-216B8423037A}" type="pres">
      <dgm:prSet presAssocID="{BB6F4C27-5569-4044-BB47-E5F6AA5B749A}" presName="sibTrans" presStyleLbl="sibTrans2D1" presStyleIdx="1" presStyleCnt="3" custLinFactY="-20102" custLinFactNeighborX="8759" custLinFactNeighborY="-100000"/>
      <dgm:spPr/>
      <dgm:t>
        <a:bodyPr/>
        <a:lstStyle/>
        <a:p>
          <a:endParaRPr lang="ru-RU"/>
        </a:p>
      </dgm:t>
    </dgm:pt>
    <dgm:pt modelId="{97E2DEA5-25BB-43E9-85BA-006ECB2DA21A}" type="pres">
      <dgm:prSet presAssocID="{BB6F4C27-5569-4044-BB47-E5F6AA5B749A}" presName="spacerB" presStyleCnt="0"/>
      <dgm:spPr/>
    </dgm:pt>
    <dgm:pt modelId="{C9A4F59B-22E4-4D99-833E-62748232A3E4}" type="pres">
      <dgm:prSet presAssocID="{2479381B-822F-4273-A488-2C7667FAC8D7}" presName="node" presStyleLbl="node1" presStyleIdx="2" presStyleCnt="4" custScaleX="458706" custScaleY="241295" custLinFactY="-4977" custLinFactNeighborX="-8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6B52A-CA7C-4EB3-BA2B-FA2EC52DFAD9}" type="pres">
      <dgm:prSet presAssocID="{2EA0F215-967B-406E-AB2B-64A25FCC1C3B}" presName="sibTransLast" presStyleLbl="sibTrans2D1" presStyleIdx="2" presStyleCnt="3" custScaleX="274123" custScaleY="283465" custLinFactNeighborX="-77969" custLinFactNeighborY="4564"/>
      <dgm:spPr/>
      <dgm:t>
        <a:bodyPr/>
        <a:lstStyle/>
        <a:p>
          <a:endParaRPr lang="ru-RU"/>
        </a:p>
      </dgm:t>
    </dgm:pt>
    <dgm:pt modelId="{2D3CD854-BADE-425F-8535-E31452252628}" type="pres">
      <dgm:prSet presAssocID="{2EA0F215-967B-406E-AB2B-64A25FCC1C3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5606F47-7651-4B9A-B4F0-050D73DC9DE2}" type="pres">
      <dgm:prSet presAssocID="{2EA0F215-967B-406E-AB2B-64A25FCC1C3B}" presName="lastNode" presStyleLbl="node1" presStyleIdx="3" presStyleCnt="4" custScaleX="284917" custScaleY="133848" custLinFactX="29672" custLinFactNeighborX="100000" custLinFactNeighborY="-1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4717D-409E-4B80-B6EB-0D99BFAC632F}" type="presOf" srcId="{BB6F4C27-5569-4044-BB47-E5F6AA5B749A}" destId="{788F0545-F37B-4CD8-9056-216B8423037A}" srcOrd="0" destOrd="0" presId="urn:microsoft.com/office/officeart/2005/8/layout/equation2"/>
    <dgm:cxn modelId="{4ADB4817-D51E-4B5E-AA61-60A15C506154}" type="presOf" srcId="{2EA0F215-967B-406E-AB2B-64A25FCC1C3B}" destId="{83D60A45-8BD8-48A9-BEED-04BA13BB171E}" srcOrd="0" destOrd="0" presId="urn:microsoft.com/office/officeart/2005/8/layout/equation2"/>
    <dgm:cxn modelId="{3BEEC260-53BF-4E52-9EDB-87026BD444BC}" type="presOf" srcId="{2479381B-822F-4273-A488-2C7667FAC8D7}" destId="{C9A4F59B-22E4-4D99-833E-62748232A3E4}" srcOrd="0" destOrd="0" presId="urn:microsoft.com/office/officeart/2005/8/layout/equation2"/>
    <dgm:cxn modelId="{DF3A0342-52E9-4F70-AB15-B089D8522BB8}" type="presOf" srcId="{8C0678A4-E947-4BDA-92A8-3ABA28016761}" destId="{2D3CD854-BADE-425F-8535-E31452252628}" srcOrd="1" destOrd="0" presId="urn:microsoft.com/office/officeart/2005/8/layout/equation2"/>
    <dgm:cxn modelId="{B168A6D6-E142-4680-980E-DB33B0775300}" type="presOf" srcId="{A4752C7C-4975-4258-AD98-8CA2DB745E85}" destId="{14CBCE79-F47D-4FD8-AB24-F38C9DF1E153}" srcOrd="0" destOrd="0" presId="urn:microsoft.com/office/officeart/2005/8/layout/equation2"/>
    <dgm:cxn modelId="{9BAC7D5D-68DD-4D66-8898-98A9F9A5B788}" srcId="{2EA0F215-967B-406E-AB2B-64A25FCC1C3B}" destId="{AEF375F3-E0FC-4963-8565-9FC83D654BB2}" srcOrd="1" destOrd="0" parTransId="{237C7904-2E96-4776-8CB9-4B11519F8F06}" sibTransId="{BB6F4C27-5569-4044-BB47-E5F6AA5B749A}"/>
    <dgm:cxn modelId="{A558B158-20E1-4412-860F-51F5007F9481}" type="presOf" srcId="{8C0678A4-E947-4BDA-92A8-3ABA28016761}" destId="{5C26B52A-CA7C-4EB3-BA2B-FA2EC52DFAD9}" srcOrd="0" destOrd="0" presId="urn:microsoft.com/office/officeart/2005/8/layout/equation2"/>
    <dgm:cxn modelId="{8FE09C8E-E0D6-4BD6-935B-600E6BA7E37D}" srcId="{2EA0F215-967B-406E-AB2B-64A25FCC1C3B}" destId="{1897980C-2279-4FAC-A727-76932E8E904A}" srcOrd="0" destOrd="0" parTransId="{BC102B29-3E2B-47E8-A64A-449DA9BF8174}" sibTransId="{A4752C7C-4975-4258-AD98-8CA2DB745E85}"/>
    <dgm:cxn modelId="{C4FC1E1C-A16B-4185-B113-893BB06CCD49}" type="presOf" srcId="{02A2CC9A-CC1C-4199-BCDB-3099A3F28BE2}" destId="{B5606F47-7651-4B9A-B4F0-050D73DC9DE2}" srcOrd="0" destOrd="0" presId="urn:microsoft.com/office/officeart/2005/8/layout/equation2"/>
    <dgm:cxn modelId="{7EF85A3A-C4D5-4242-8AC1-589A61F753A2}" type="presOf" srcId="{1897980C-2279-4FAC-A727-76932E8E904A}" destId="{D99E27E7-CB32-4AEB-9B66-780A57EF9050}" srcOrd="0" destOrd="0" presId="urn:microsoft.com/office/officeart/2005/8/layout/equation2"/>
    <dgm:cxn modelId="{07BBD235-6609-42AA-9B44-AE488F662729}" srcId="{2EA0F215-967B-406E-AB2B-64A25FCC1C3B}" destId="{02A2CC9A-CC1C-4199-BCDB-3099A3F28BE2}" srcOrd="3" destOrd="0" parTransId="{F9728E60-1C7C-4027-BABB-00A564ECA73B}" sibTransId="{626E5585-7E2F-4455-83F0-1637CD3EBA1C}"/>
    <dgm:cxn modelId="{395A5982-DF18-46E5-9017-3729809A10B1}" type="presOf" srcId="{AEF375F3-E0FC-4963-8565-9FC83D654BB2}" destId="{0466E51A-F16F-4C53-A373-6508191A3815}" srcOrd="0" destOrd="0" presId="urn:microsoft.com/office/officeart/2005/8/layout/equation2"/>
    <dgm:cxn modelId="{0088045F-8AA9-4A61-867B-C0732DF55C92}" srcId="{2EA0F215-967B-406E-AB2B-64A25FCC1C3B}" destId="{2479381B-822F-4273-A488-2C7667FAC8D7}" srcOrd="2" destOrd="0" parTransId="{C5F7F599-C11C-481A-BC94-AEDB9B6AA675}" sibTransId="{8C0678A4-E947-4BDA-92A8-3ABA28016761}"/>
    <dgm:cxn modelId="{6E411359-820C-46CC-A5CF-AEDEFBB7E864}" type="presParOf" srcId="{83D60A45-8BD8-48A9-BEED-04BA13BB171E}" destId="{0F7D330C-7EF9-455D-AE92-441127E5F43E}" srcOrd="0" destOrd="0" presId="urn:microsoft.com/office/officeart/2005/8/layout/equation2"/>
    <dgm:cxn modelId="{6A9F99E6-C189-4273-A71E-944F34C8A853}" type="presParOf" srcId="{0F7D330C-7EF9-455D-AE92-441127E5F43E}" destId="{D99E27E7-CB32-4AEB-9B66-780A57EF9050}" srcOrd="0" destOrd="0" presId="urn:microsoft.com/office/officeart/2005/8/layout/equation2"/>
    <dgm:cxn modelId="{77ACCF27-752B-4E0C-B0D0-A07DE1860E5D}" type="presParOf" srcId="{0F7D330C-7EF9-455D-AE92-441127E5F43E}" destId="{32CEE67F-4451-4B39-8B56-9ADF09EE536C}" srcOrd="1" destOrd="0" presId="urn:microsoft.com/office/officeart/2005/8/layout/equation2"/>
    <dgm:cxn modelId="{D4AA7A10-8662-4645-AAEC-5A8F5DB29007}" type="presParOf" srcId="{0F7D330C-7EF9-455D-AE92-441127E5F43E}" destId="{14CBCE79-F47D-4FD8-AB24-F38C9DF1E153}" srcOrd="2" destOrd="0" presId="urn:microsoft.com/office/officeart/2005/8/layout/equation2"/>
    <dgm:cxn modelId="{A5308BE8-7750-467E-9B30-486716C416FE}" type="presParOf" srcId="{0F7D330C-7EF9-455D-AE92-441127E5F43E}" destId="{004F9E2C-68AF-4A49-8D49-B6999726E7D3}" srcOrd="3" destOrd="0" presId="urn:microsoft.com/office/officeart/2005/8/layout/equation2"/>
    <dgm:cxn modelId="{28CD0165-012C-4B60-B898-50D989C885F4}" type="presParOf" srcId="{0F7D330C-7EF9-455D-AE92-441127E5F43E}" destId="{0466E51A-F16F-4C53-A373-6508191A3815}" srcOrd="4" destOrd="0" presId="urn:microsoft.com/office/officeart/2005/8/layout/equation2"/>
    <dgm:cxn modelId="{FC5BA40E-E6BE-4FA5-B0E9-35BFE9715506}" type="presParOf" srcId="{0F7D330C-7EF9-455D-AE92-441127E5F43E}" destId="{B8CE79A3-870B-4CEA-93FC-D0F11EC42E1C}" srcOrd="5" destOrd="0" presId="urn:microsoft.com/office/officeart/2005/8/layout/equation2"/>
    <dgm:cxn modelId="{111E377F-60E6-4C8A-B8A1-F15E491176E8}" type="presParOf" srcId="{0F7D330C-7EF9-455D-AE92-441127E5F43E}" destId="{788F0545-F37B-4CD8-9056-216B8423037A}" srcOrd="6" destOrd="0" presId="urn:microsoft.com/office/officeart/2005/8/layout/equation2"/>
    <dgm:cxn modelId="{25BF464C-3F3A-4469-848C-8B59E58A9E5B}" type="presParOf" srcId="{0F7D330C-7EF9-455D-AE92-441127E5F43E}" destId="{97E2DEA5-25BB-43E9-85BA-006ECB2DA21A}" srcOrd="7" destOrd="0" presId="urn:microsoft.com/office/officeart/2005/8/layout/equation2"/>
    <dgm:cxn modelId="{E8B60293-83B6-4D04-BF41-BA3FAA7F0AC0}" type="presParOf" srcId="{0F7D330C-7EF9-455D-AE92-441127E5F43E}" destId="{C9A4F59B-22E4-4D99-833E-62748232A3E4}" srcOrd="8" destOrd="0" presId="urn:microsoft.com/office/officeart/2005/8/layout/equation2"/>
    <dgm:cxn modelId="{27BE66D1-FA8C-4951-8C71-FC5E85CAD69A}" type="presParOf" srcId="{83D60A45-8BD8-48A9-BEED-04BA13BB171E}" destId="{5C26B52A-CA7C-4EB3-BA2B-FA2EC52DFAD9}" srcOrd="1" destOrd="0" presId="urn:microsoft.com/office/officeart/2005/8/layout/equation2"/>
    <dgm:cxn modelId="{D2DF0F1D-6E92-41B2-910B-C1215637D4E4}" type="presParOf" srcId="{5C26B52A-CA7C-4EB3-BA2B-FA2EC52DFAD9}" destId="{2D3CD854-BADE-425F-8535-E31452252628}" srcOrd="0" destOrd="0" presId="urn:microsoft.com/office/officeart/2005/8/layout/equation2"/>
    <dgm:cxn modelId="{AC23A260-0DB8-4CB7-A6DF-280F9A47BF16}" type="presParOf" srcId="{83D60A45-8BD8-48A9-BEED-04BA13BB171E}" destId="{B5606F47-7651-4B9A-B4F0-050D73DC9DE2}" srcOrd="2" destOrd="0" presId="urn:microsoft.com/office/officeart/2005/8/layout/equation2"/>
  </dgm:cxnLst>
  <dgm:bg>
    <a:solidFill>
      <a:schemeClr val="accent1">
        <a:lumMod val="40000"/>
        <a:lumOff val="60000"/>
      </a:schemeClr>
    </a:solidFill>
    <a:effectLst>
      <a:glow rad="127000">
        <a:schemeClr val="accent3">
          <a:lumMod val="60000"/>
          <a:lumOff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2F8319-25F8-441E-BC82-36CB7EB01A15}" type="doc">
      <dgm:prSet loTypeId="urn:microsoft.com/office/officeart/2005/8/layout/radial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9237B27-E04A-42CD-9307-2B09575410E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Преимущества интерактивных методов</a:t>
          </a:r>
          <a:endParaRPr lang="ru-RU" sz="1600" dirty="0"/>
        </a:p>
      </dgm:t>
    </dgm:pt>
    <dgm:pt modelId="{AAEDB447-73F5-49A4-8F1E-C065677F80DD}" type="parTrans" cxnId="{A2BC9919-5595-43D5-A5BA-F55C5B4E9D4E}">
      <dgm:prSet/>
      <dgm:spPr/>
      <dgm:t>
        <a:bodyPr/>
        <a:lstStyle/>
        <a:p>
          <a:endParaRPr lang="ru-RU"/>
        </a:p>
      </dgm:t>
    </dgm:pt>
    <dgm:pt modelId="{143ED329-C439-4042-9493-1417C7293397}" type="sibTrans" cxnId="{A2BC9919-5595-43D5-A5BA-F55C5B4E9D4E}">
      <dgm:prSet/>
      <dgm:spPr/>
      <dgm:t>
        <a:bodyPr/>
        <a:lstStyle/>
        <a:p>
          <a:endParaRPr lang="ru-RU"/>
        </a:p>
      </dgm:t>
    </dgm:pt>
    <dgm:pt modelId="{90483CB1-2223-4CA0-BA50-039DE5793D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 На собственном опыте осознание и обсуждение особенности чувственного восприятия, контроль собственного восприятия окружающей среды</a:t>
          </a:r>
          <a:endParaRPr lang="ru-RU" dirty="0"/>
        </a:p>
      </dgm:t>
    </dgm:pt>
    <dgm:pt modelId="{A602840B-C947-40B3-91DD-9F2B7A988AAE}" type="parTrans" cxnId="{856317A1-1D51-4B68-A4D8-45CBF5A1222E}">
      <dgm:prSet/>
      <dgm:spPr/>
      <dgm:t>
        <a:bodyPr/>
        <a:lstStyle/>
        <a:p>
          <a:endParaRPr lang="ru-RU"/>
        </a:p>
      </dgm:t>
    </dgm:pt>
    <dgm:pt modelId="{2B7E8412-8D01-4EF4-88AC-680DD3E22092}" type="sibTrans" cxnId="{856317A1-1D51-4B68-A4D8-45CBF5A1222E}">
      <dgm:prSet/>
      <dgm:spPr/>
      <dgm:t>
        <a:bodyPr/>
        <a:lstStyle/>
        <a:p>
          <a:endParaRPr lang="ru-RU"/>
        </a:p>
      </dgm:t>
    </dgm:pt>
    <dgm:pt modelId="{09C8006A-0C21-407B-B1D7-DF4DDC83C169}">
      <dgm:prSet phldrT="[Текст]" custT="1"/>
      <dgm:spPr/>
      <dgm:t>
        <a:bodyPr/>
        <a:lstStyle/>
        <a:p>
          <a:r>
            <a:rPr lang="ru-RU" sz="1200" b="1" smtClean="0"/>
            <a:t> Участие  и  контроль в работе группы, уважение ценности правила, принятого группой, обоснование своего мнения и отстаивание собственной позиции</a:t>
          </a:r>
          <a:endParaRPr lang="ru-RU" sz="1200" b="1" dirty="0"/>
        </a:p>
      </dgm:t>
    </dgm:pt>
    <dgm:pt modelId="{0E885026-1730-41B2-B7BA-8F2A89F0C32A}" type="parTrans" cxnId="{E14E35F2-C714-4AD3-B061-91FE5B092BDE}">
      <dgm:prSet/>
      <dgm:spPr/>
      <dgm:t>
        <a:bodyPr/>
        <a:lstStyle/>
        <a:p>
          <a:endParaRPr lang="ru-RU"/>
        </a:p>
      </dgm:t>
    </dgm:pt>
    <dgm:pt modelId="{9BC35B63-F70C-4B54-941C-734EEB9C75CC}" type="sibTrans" cxnId="{E14E35F2-C714-4AD3-B061-91FE5B092BDE}">
      <dgm:prSet/>
      <dgm:spPr/>
      <dgm:t>
        <a:bodyPr/>
        <a:lstStyle/>
        <a:p>
          <a:endParaRPr lang="ru-RU"/>
        </a:p>
      </dgm:t>
    </dgm:pt>
    <dgm:pt modelId="{4FCB8BDC-7CED-4AAA-8706-B6E1C34B10E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Развитие  навыков общения, оказание помощи  при осознании значения группового опыта;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7B57020-6124-445F-8454-D0A1F1CDA58C}" type="parTrans" cxnId="{6FE71F43-E946-45D3-82F2-40914C62AAFA}">
      <dgm:prSet/>
      <dgm:spPr/>
      <dgm:t>
        <a:bodyPr/>
        <a:lstStyle/>
        <a:p>
          <a:endParaRPr lang="ru-RU"/>
        </a:p>
      </dgm:t>
    </dgm:pt>
    <dgm:pt modelId="{DEE9DE39-0816-45C7-BA87-445DE1FDA081}" type="sibTrans" cxnId="{6FE71F43-E946-45D3-82F2-40914C62AAFA}">
      <dgm:prSet/>
      <dgm:spPr/>
      <dgm:t>
        <a:bodyPr/>
        <a:lstStyle/>
        <a:p>
          <a:endParaRPr lang="ru-RU"/>
        </a:p>
      </dgm:t>
    </dgm:pt>
    <dgm:pt modelId="{A1E3D3A6-BECA-42AC-A2C9-3F3358AFB944}">
      <dgm:prSet/>
      <dgm:spPr/>
      <dgm:t>
        <a:bodyPr/>
        <a:lstStyle/>
        <a:p>
          <a:endParaRPr lang="ru-RU"/>
        </a:p>
      </dgm:t>
    </dgm:pt>
    <dgm:pt modelId="{D0E44D18-5592-4D6F-840A-8497C7853321}" type="parTrans" cxnId="{6050E16A-4623-4BD0-A4D3-C86D3C82F48E}">
      <dgm:prSet/>
      <dgm:spPr/>
      <dgm:t>
        <a:bodyPr/>
        <a:lstStyle/>
        <a:p>
          <a:endParaRPr lang="ru-RU"/>
        </a:p>
      </dgm:t>
    </dgm:pt>
    <dgm:pt modelId="{7E207117-148E-4D4B-AAC3-E5BC0DDB1F23}" type="sibTrans" cxnId="{6050E16A-4623-4BD0-A4D3-C86D3C82F48E}">
      <dgm:prSet/>
      <dgm:spPr/>
      <dgm:t>
        <a:bodyPr/>
        <a:lstStyle/>
        <a:p>
          <a:endParaRPr lang="ru-RU"/>
        </a:p>
      </dgm:t>
    </dgm:pt>
    <dgm:pt modelId="{11162345-832F-4C82-8A3A-721C1D782F5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Используются не готовые знания, а полученные при помощи прямого опыта</a:t>
          </a:r>
        </a:p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34FF2C2-EAD1-4444-87CE-CEF6E53071CB}" type="parTrans" cxnId="{A7FE083B-85DA-4242-90F2-76AE90D43191}">
      <dgm:prSet/>
      <dgm:spPr/>
      <dgm:t>
        <a:bodyPr/>
        <a:lstStyle/>
        <a:p>
          <a:endParaRPr lang="ru-RU"/>
        </a:p>
      </dgm:t>
    </dgm:pt>
    <dgm:pt modelId="{759FF530-2247-4CC3-8CA7-D522191E2940}" type="sibTrans" cxnId="{A7FE083B-85DA-4242-90F2-76AE90D43191}">
      <dgm:prSet/>
      <dgm:spPr/>
      <dgm:t>
        <a:bodyPr/>
        <a:lstStyle/>
        <a:p>
          <a:endParaRPr lang="ru-RU"/>
        </a:p>
      </dgm:t>
    </dgm:pt>
    <dgm:pt modelId="{5A6401F1-DBFF-43F1-8313-65B9B534B78A}" type="pres">
      <dgm:prSet presAssocID="{292F8319-25F8-441E-BC82-36CB7EB01A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1E2FA-698A-4A3F-B3F4-D31B3E19A4FC}" type="pres">
      <dgm:prSet presAssocID="{C9237B27-E04A-42CD-9307-2B09575410E5}" presName="centerShape" presStyleLbl="node0" presStyleIdx="0" presStyleCnt="1" custScaleX="177500" custScaleY="63778"/>
      <dgm:spPr/>
      <dgm:t>
        <a:bodyPr/>
        <a:lstStyle/>
        <a:p>
          <a:endParaRPr lang="ru-RU"/>
        </a:p>
      </dgm:t>
    </dgm:pt>
    <dgm:pt modelId="{9F9777AE-F668-4401-98C4-CDA48376728F}" type="pres">
      <dgm:prSet presAssocID="{A602840B-C947-40B3-91DD-9F2B7A988AAE}" presName="parTrans" presStyleLbl="bgSibTrans2D1" presStyleIdx="0" presStyleCnt="4" custLinFactNeighborX="16651" custLinFactNeighborY="-24415"/>
      <dgm:spPr/>
      <dgm:t>
        <a:bodyPr/>
        <a:lstStyle/>
        <a:p>
          <a:endParaRPr lang="ru-RU"/>
        </a:p>
      </dgm:t>
    </dgm:pt>
    <dgm:pt modelId="{B44D2E15-E964-4C6B-9F7F-7EE750D12369}" type="pres">
      <dgm:prSet presAssocID="{90483CB1-2223-4CA0-BA50-039DE5793D1E}" presName="node" presStyleLbl="node1" presStyleIdx="0" presStyleCnt="4" custScaleX="98427" custScaleY="81676" custRadScaleRad="109114" custRadScaleInc="20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3942E-D868-48F1-BB5A-41DFB00C9E4F}" type="pres">
      <dgm:prSet presAssocID="{0E885026-1730-41B2-B7BA-8F2A89F0C32A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CE8D907-A21F-4563-BC2A-89A481E5AB1C}" type="pres">
      <dgm:prSet presAssocID="{09C8006A-0C21-407B-B1D7-DF4DDC83C169}" presName="node" presStyleLbl="node1" presStyleIdx="1" presStyleCnt="4" custScaleX="110270" custScaleY="76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C1FC-FE65-485D-90AB-8D75D81DC189}" type="pres">
      <dgm:prSet presAssocID="{17B57020-6124-445F-8454-D0A1F1CDA58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D33D29EB-3DB7-47A2-B1B8-B5727AD78D3D}" type="pres">
      <dgm:prSet presAssocID="{4FCB8BDC-7CED-4AAA-8706-B6E1C34B10E9}" presName="node" presStyleLbl="node1" presStyleIdx="2" presStyleCnt="4" custScaleY="70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C7585-D7C1-4F45-B3E0-8F674D90DFE6}" type="pres">
      <dgm:prSet presAssocID="{534FF2C2-EAD1-4444-87CE-CEF6E53071CB}" presName="parTrans" presStyleLbl="bgSibTrans2D1" presStyleIdx="3" presStyleCnt="4" custLinFactNeighborX="-10887" custLinFactNeighborY="-789"/>
      <dgm:spPr/>
      <dgm:t>
        <a:bodyPr/>
        <a:lstStyle/>
        <a:p>
          <a:endParaRPr lang="ru-RU"/>
        </a:p>
      </dgm:t>
    </dgm:pt>
    <dgm:pt modelId="{F7687943-CE2D-46C2-886D-CA59E309EAAC}" type="pres">
      <dgm:prSet presAssocID="{11162345-832F-4C82-8A3A-721C1D782F5E}" presName="node" presStyleLbl="node1" presStyleIdx="3" presStyleCnt="4" custScaleX="80970" custScaleY="77089" custRadScaleRad="105939" custRadScaleInc="-17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0CE58-0576-4E8F-87C2-DA9EE3340B1C}" type="presOf" srcId="{11162345-832F-4C82-8A3A-721C1D782F5E}" destId="{F7687943-CE2D-46C2-886D-CA59E309EAAC}" srcOrd="0" destOrd="0" presId="urn:microsoft.com/office/officeart/2005/8/layout/radial4"/>
    <dgm:cxn modelId="{856317A1-1D51-4B68-A4D8-45CBF5A1222E}" srcId="{C9237B27-E04A-42CD-9307-2B09575410E5}" destId="{90483CB1-2223-4CA0-BA50-039DE5793D1E}" srcOrd="0" destOrd="0" parTransId="{A602840B-C947-40B3-91DD-9F2B7A988AAE}" sibTransId="{2B7E8412-8D01-4EF4-88AC-680DD3E22092}"/>
    <dgm:cxn modelId="{21FE99A2-75BB-4EB0-A741-11233F024600}" type="presOf" srcId="{534FF2C2-EAD1-4444-87CE-CEF6E53071CB}" destId="{B92C7585-D7C1-4F45-B3E0-8F674D90DFE6}" srcOrd="0" destOrd="0" presId="urn:microsoft.com/office/officeart/2005/8/layout/radial4"/>
    <dgm:cxn modelId="{C54DF659-1A82-43B7-B4A6-7C7E851743CB}" type="presOf" srcId="{292F8319-25F8-441E-BC82-36CB7EB01A15}" destId="{5A6401F1-DBFF-43F1-8313-65B9B534B78A}" srcOrd="0" destOrd="0" presId="urn:microsoft.com/office/officeart/2005/8/layout/radial4"/>
    <dgm:cxn modelId="{FC041AA9-167B-45C9-88A4-A76F2E2B5108}" type="presOf" srcId="{90483CB1-2223-4CA0-BA50-039DE5793D1E}" destId="{B44D2E15-E964-4C6B-9F7F-7EE750D12369}" srcOrd="0" destOrd="0" presId="urn:microsoft.com/office/officeart/2005/8/layout/radial4"/>
    <dgm:cxn modelId="{09BF20AA-DDB8-4CB3-8233-F7FEC1E9B275}" type="presOf" srcId="{17B57020-6124-445F-8454-D0A1F1CDA58C}" destId="{C408C1FC-FE65-485D-90AB-8D75D81DC189}" srcOrd="0" destOrd="0" presId="urn:microsoft.com/office/officeart/2005/8/layout/radial4"/>
    <dgm:cxn modelId="{A7FE083B-85DA-4242-90F2-76AE90D43191}" srcId="{C9237B27-E04A-42CD-9307-2B09575410E5}" destId="{11162345-832F-4C82-8A3A-721C1D782F5E}" srcOrd="3" destOrd="0" parTransId="{534FF2C2-EAD1-4444-87CE-CEF6E53071CB}" sibTransId="{759FF530-2247-4CC3-8CA7-D522191E2940}"/>
    <dgm:cxn modelId="{E14E35F2-C714-4AD3-B061-91FE5B092BDE}" srcId="{C9237B27-E04A-42CD-9307-2B09575410E5}" destId="{09C8006A-0C21-407B-B1D7-DF4DDC83C169}" srcOrd="1" destOrd="0" parTransId="{0E885026-1730-41B2-B7BA-8F2A89F0C32A}" sibTransId="{9BC35B63-F70C-4B54-941C-734EEB9C75CC}"/>
    <dgm:cxn modelId="{6050E16A-4623-4BD0-A4D3-C86D3C82F48E}" srcId="{292F8319-25F8-441E-BC82-36CB7EB01A15}" destId="{A1E3D3A6-BECA-42AC-A2C9-3F3358AFB944}" srcOrd="1" destOrd="0" parTransId="{D0E44D18-5592-4D6F-840A-8497C7853321}" sibTransId="{7E207117-148E-4D4B-AAC3-E5BC0DDB1F23}"/>
    <dgm:cxn modelId="{54FA720B-8876-4D83-91AF-D88331746A60}" type="presOf" srcId="{0E885026-1730-41B2-B7BA-8F2A89F0C32A}" destId="{AA83942E-D868-48F1-BB5A-41DFB00C9E4F}" srcOrd="0" destOrd="0" presId="urn:microsoft.com/office/officeart/2005/8/layout/radial4"/>
    <dgm:cxn modelId="{62DCAABD-F057-42B3-B430-A67DF4F7FBF9}" type="presOf" srcId="{C9237B27-E04A-42CD-9307-2B09575410E5}" destId="{B6C1E2FA-698A-4A3F-B3F4-D31B3E19A4FC}" srcOrd="0" destOrd="0" presId="urn:microsoft.com/office/officeart/2005/8/layout/radial4"/>
    <dgm:cxn modelId="{D43CADC9-4A6B-49E9-8CD0-5A02920C7C84}" type="presOf" srcId="{A602840B-C947-40B3-91DD-9F2B7A988AAE}" destId="{9F9777AE-F668-4401-98C4-CDA48376728F}" srcOrd="0" destOrd="0" presId="urn:microsoft.com/office/officeart/2005/8/layout/radial4"/>
    <dgm:cxn modelId="{A2BC9919-5595-43D5-A5BA-F55C5B4E9D4E}" srcId="{292F8319-25F8-441E-BC82-36CB7EB01A15}" destId="{C9237B27-E04A-42CD-9307-2B09575410E5}" srcOrd="0" destOrd="0" parTransId="{AAEDB447-73F5-49A4-8F1E-C065677F80DD}" sibTransId="{143ED329-C439-4042-9493-1417C7293397}"/>
    <dgm:cxn modelId="{E09799F1-E573-469C-BE76-D1F35B84C184}" type="presOf" srcId="{09C8006A-0C21-407B-B1D7-DF4DDC83C169}" destId="{ACE8D907-A21F-4563-BC2A-89A481E5AB1C}" srcOrd="0" destOrd="0" presId="urn:microsoft.com/office/officeart/2005/8/layout/radial4"/>
    <dgm:cxn modelId="{6FE71F43-E946-45D3-82F2-40914C62AAFA}" srcId="{C9237B27-E04A-42CD-9307-2B09575410E5}" destId="{4FCB8BDC-7CED-4AAA-8706-B6E1C34B10E9}" srcOrd="2" destOrd="0" parTransId="{17B57020-6124-445F-8454-D0A1F1CDA58C}" sibTransId="{DEE9DE39-0816-45C7-BA87-445DE1FDA081}"/>
    <dgm:cxn modelId="{82047B6B-A6A6-49D0-9A5B-25E5848227D5}" type="presOf" srcId="{4FCB8BDC-7CED-4AAA-8706-B6E1C34B10E9}" destId="{D33D29EB-3DB7-47A2-B1B8-B5727AD78D3D}" srcOrd="0" destOrd="0" presId="urn:microsoft.com/office/officeart/2005/8/layout/radial4"/>
    <dgm:cxn modelId="{F14A785A-97F4-4892-825A-FFD6C327EF55}" type="presParOf" srcId="{5A6401F1-DBFF-43F1-8313-65B9B534B78A}" destId="{B6C1E2FA-698A-4A3F-B3F4-D31B3E19A4FC}" srcOrd="0" destOrd="0" presId="urn:microsoft.com/office/officeart/2005/8/layout/radial4"/>
    <dgm:cxn modelId="{28FF3C64-B803-413C-B5BA-17DA4DB2857A}" type="presParOf" srcId="{5A6401F1-DBFF-43F1-8313-65B9B534B78A}" destId="{9F9777AE-F668-4401-98C4-CDA48376728F}" srcOrd="1" destOrd="0" presId="urn:microsoft.com/office/officeart/2005/8/layout/radial4"/>
    <dgm:cxn modelId="{CF9890B8-A536-46AE-95E6-DABA3D0626CC}" type="presParOf" srcId="{5A6401F1-DBFF-43F1-8313-65B9B534B78A}" destId="{B44D2E15-E964-4C6B-9F7F-7EE750D12369}" srcOrd="2" destOrd="0" presId="urn:microsoft.com/office/officeart/2005/8/layout/radial4"/>
    <dgm:cxn modelId="{D2C0058F-6631-464D-BE2F-925AC6077CAB}" type="presParOf" srcId="{5A6401F1-DBFF-43F1-8313-65B9B534B78A}" destId="{AA83942E-D868-48F1-BB5A-41DFB00C9E4F}" srcOrd="3" destOrd="0" presId="urn:microsoft.com/office/officeart/2005/8/layout/radial4"/>
    <dgm:cxn modelId="{856687E3-EDB3-4E5F-8140-1A9B95F0800D}" type="presParOf" srcId="{5A6401F1-DBFF-43F1-8313-65B9B534B78A}" destId="{ACE8D907-A21F-4563-BC2A-89A481E5AB1C}" srcOrd="4" destOrd="0" presId="urn:microsoft.com/office/officeart/2005/8/layout/radial4"/>
    <dgm:cxn modelId="{4F1318C3-82C1-46A5-B297-D0108518C8D5}" type="presParOf" srcId="{5A6401F1-DBFF-43F1-8313-65B9B534B78A}" destId="{C408C1FC-FE65-485D-90AB-8D75D81DC189}" srcOrd="5" destOrd="0" presId="urn:microsoft.com/office/officeart/2005/8/layout/radial4"/>
    <dgm:cxn modelId="{6C60407C-1A3C-4E38-99B6-7F49BB0F25E5}" type="presParOf" srcId="{5A6401F1-DBFF-43F1-8313-65B9B534B78A}" destId="{D33D29EB-3DB7-47A2-B1B8-B5727AD78D3D}" srcOrd="6" destOrd="0" presId="urn:microsoft.com/office/officeart/2005/8/layout/radial4"/>
    <dgm:cxn modelId="{419679F8-0351-4687-B3A5-6DBB21D5502B}" type="presParOf" srcId="{5A6401F1-DBFF-43F1-8313-65B9B534B78A}" destId="{B92C7585-D7C1-4F45-B3E0-8F674D90DFE6}" srcOrd="7" destOrd="0" presId="urn:microsoft.com/office/officeart/2005/8/layout/radial4"/>
    <dgm:cxn modelId="{7E0AD8A9-E38A-43E1-9788-D8BF0A02C226}" type="presParOf" srcId="{5A6401F1-DBFF-43F1-8313-65B9B534B78A}" destId="{F7687943-CE2D-46C2-886D-CA59E309EAAC}" srcOrd="8" destOrd="0" presId="urn:microsoft.com/office/officeart/2005/8/layout/radial4"/>
  </dgm:cxnLst>
  <dgm:bg>
    <a:solidFill>
      <a:schemeClr val="bg1"/>
    </a:solidFill>
    <a:effectLst>
      <a:glow rad="127000">
        <a:schemeClr val="bg1"/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7785A7-9077-4818-A8F8-CB6344ED3D3C}" type="doc">
      <dgm:prSet loTypeId="urn:microsoft.com/office/officeart/2005/8/layout/arrow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9E3208B-F24E-41F7-8221-D8A8681C287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  <a:r>
            <a:rPr lang="ru-RU" dirty="0" smtClean="0"/>
            <a:t>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(планирование учебного сотрудничества с учителем и сверстниками)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7F654-23AC-47D3-8D81-3AA780283D9A}" type="parTrans" cxnId="{9CB8272C-CF9D-406E-BED9-880D0D7529DF}">
      <dgm:prSet/>
      <dgm:spPr/>
      <dgm:t>
        <a:bodyPr/>
        <a:lstStyle/>
        <a:p>
          <a:endParaRPr lang="ru-RU"/>
        </a:p>
      </dgm:t>
    </dgm:pt>
    <dgm:pt modelId="{DAD6E228-DB9C-440D-A46D-02F851E9547C}" type="sibTrans" cxnId="{9CB8272C-CF9D-406E-BED9-880D0D7529DF}">
      <dgm:prSet/>
      <dgm:spPr/>
      <dgm:t>
        <a:bodyPr/>
        <a:lstStyle/>
        <a:p>
          <a:endParaRPr lang="ru-RU"/>
        </a:p>
      </dgm:t>
    </dgm:pt>
    <dgm:pt modelId="{13115E0A-2456-4E3C-974B-584717A418D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(умение осознанно и произвольно  строить речевое высказывание, установление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причинно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следственных связей)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4CB53-F829-4994-AFC5-41206183AAB4}" type="parTrans" cxnId="{6034897A-258A-41DA-A61C-2FA05953EA91}">
      <dgm:prSet/>
      <dgm:spPr/>
      <dgm:t>
        <a:bodyPr/>
        <a:lstStyle/>
        <a:p>
          <a:endParaRPr lang="ru-RU"/>
        </a:p>
      </dgm:t>
    </dgm:pt>
    <dgm:pt modelId="{07E6A0DE-AED7-415C-B88A-F6EE8B84CD84}" type="sibTrans" cxnId="{6034897A-258A-41DA-A61C-2FA05953EA91}">
      <dgm:prSet/>
      <dgm:spPr/>
      <dgm:t>
        <a:bodyPr/>
        <a:lstStyle/>
        <a:p>
          <a:endParaRPr lang="ru-RU"/>
        </a:p>
      </dgm:t>
    </dgm:pt>
    <dgm:pt modelId="{28C7B171-D7BB-46F4-811D-4579AE549F3A}" type="pres">
      <dgm:prSet presAssocID="{4B7785A7-9077-4818-A8F8-CB6344ED3D3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6A9D6F-5C0F-444E-A2F5-A7CC9F0DBB54}" type="pres">
      <dgm:prSet presAssocID="{4B7785A7-9077-4818-A8F8-CB6344ED3D3C}" presName="divider" presStyleLbl="fgShp" presStyleIdx="0" presStyleCnt="1"/>
      <dgm:spPr/>
      <dgm:t>
        <a:bodyPr/>
        <a:lstStyle/>
        <a:p>
          <a:endParaRPr lang="ru-RU"/>
        </a:p>
      </dgm:t>
    </dgm:pt>
    <dgm:pt modelId="{E0E08318-1EFA-45D4-A97E-2E85ED2F7AEB}" type="pres">
      <dgm:prSet presAssocID="{39E3208B-F24E-41F7-8221-D8A8681C287B}" presName="downArrow" presStyleLbl="node1" presStyleIdx="0" presStyleCnt="2"/>
      <dgm:spPr/>
      <dgm:t>
        <a:bodyPr/>
        <a:lstStyle/>
        <a:p>
          <a:endParaRPr lang="ru-RU"/>
        </a:p>
      </dgm:t>
    </dgm:pt>
    <dgm:pt modelId="{F8359F90-B893-48F5-A75A-DF133EA1164E}" type="pres">
      <dgm:prSet presAssocID="{39E3208B-F24E-41F7-8221-D8A8681C287B}" presName="downArrowText" presStyleLbl="revTx" presStyleIdx="0" presStyleCnt="2" custScaleX="154410" custLinFactNeighborX="17830" custLinFactNeighborY="-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4D9D6-25C4-4E3B-A13D-D1B0ED99A3C9}" type="pres">
      <dgm:prSet presAssocID="{13115E0A-2456-4E3C-974B-584717A418DE}" presName="upArrow" presStyleLbl="node1" presStyleIdx="1" presStyleCnt="2" custLinFactNeighborX="-10917" custLinFactNeighborY="789"/>
      <dgm:spPr/>
      <dgm:t>
        <a:bodyPr/>
        <a:lstStyle/>
        <a:p>
          <a:endParaRPr lang="ru-RU"/>
        </a:p>
      </dgm:t>
    </dgm:pt>
    <dgm:pt modelId="{194D8206-9820-469C-8A30-254B333E531F}" type="pres">
      <dgm:prSet presAssocID="{13115E0A-2456-4E3C-974B-584717A418DE}" presName="upArrowText" presStyleLbl="revTx" presStyleIdx="1" presStyleCnt="2" custScaleX="147028" custLinFactNeighborX="-19467" custLinFactNeighborY="2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34897A-258A-41DA-A61C-2FA05953EA91}" srcId="{4B7785A7-9077-4818-A8F8-CB6344ED3D3C}" destId="{13115E0A-2456-4E3C-974B-584717A418DE}" srcOrd="1" destOrd="0" parTransId="{9824CB53-F829-4994-AFC5-41206183AAB4}" sibTransId="{07E6A0DE-AED7-415C-B88A-F6EE8B84CD84}"/>
    <dgm:cxn modelId="{9CB8272C-CF9D-406E-BED9-880D0D7529DF}" srcId="{4B7785A7-9077-4818-A8F8-CB6344ED3D3C}" destId="{39E3208B-F24E-41F7-8221-D8A8681C287B}" srcOrd="0" destOrd="0" parTransId="{A887F654-23AC-47D3-8D81-3AA780283D9A}" sibTransId="{DAD6E228-DB9C-440D-A46D-02F851E9547C}"/>
    <dgm:cxn modelId="{77E615ED-B449-4FC2-8177-D3E5A592FCB1}" type="presOf" srcId="{39E3208B-F24E-41F7-8221-D8A8681C287B}" destId="{F8359F90-B893-48F5-A75A-DF133EA1164E}" srcOrd="0" destOrd="0" presId="urn:microsoft.com/office/officeart/2005/8/layout/arrow3"/>
    <dgm:cxn modelId="{9CE13F9B-F0C1-45DE-B205-CF912C60C14E}" type="presOf" srcId="{13115E0A-2456-4E3C-974B-584717A418DE}" destId="{194D8206-9820-469C-8A30-254B333E531F}" srcOrd="0" destOrd="0" presId="urn:microsoft.com/office/officeart/2005/8/layout/arrow3"/>
    <dgm:cxn modelId="{FF8DB23B-0CAD-428A-BE32-C7B739E6655B}" type="presOf" srcId="{4B7785A7-9077-4818-A8F8-CB6344ED3D3C}" destId="{28C7B171-D7BB-46F4-811D-4579AE549F3A}" srcOrd="0" destOrd="0" presId="urn:microsoft.com/office/officeart/2005/8/layout/arrow3"/>
    <dgm:cxn modelId="{EDB689D8-A3EC-4F8D-B3B9-0F6BF5BE6D07}" type="presParOf" srcId="{28C7B171-D7BB-46F4-811D-4579AE549F3A}" destId="{876A9D6F-5C0F-444E-A2F5-A7CC9F0DBB54}" srcOrd="0" destOrd="0" presId="urn:microsoft.com/office/officeart/2005/8/layout/arrow3"/>
    <dgm:cxn modelId="{F969DF4A-4EFF-4799-90F4-35BEA8F79F23}" type="presParOf" srcId="{28C7B171-D7BB-46F4-811D-4579AE549F3A}" destId="{E0E08318-1EFA-45D4-A97E-2E85ED2F7AEB}" srcOrd="1" destOrd="0" presId="urn:microsoft.com/office/officeart/2005/8/layout/arrow3"/>
    <dgm:cxn modelId="{7B6E7C20-6554-4D76-9D66-B7A525FBB8DD}" type="presParOf" srcId="{28C7B171-D7BB-46F4-811D-4579AE549F3A}" destId="{F8359F90-B893-48F5-A75A-DF133EA1164E}" srcOrd="2" destOrd="0" presId="urn:microsoft.com/office/officeart/2005/8/layout/arrow3"/>
    <dgm:cxn modelId="{57674F34-A8BC-4901-9209-5884C81496B6}" type="presParOf" srcId="{28C7B171-D7BB-46F4-811D-4579AE549F3A}" destId="{B984D9D6-25C4-4E3B-A13D-D1B0ED99A3C9}" srcOrd="3" destOrd="0" presId="urn:microsoft.com/office/officeart/2005/8/layout/arrow3"/>
    <dgm:cxn modelId="{7816F1CF-33B5-4697-ADF9-8904C6055BBC}" type="presParOf" srcId="{28C7B171-D7BB-46F4-811D-4579AE549F3A}" destId="{194D8206-9820-469C-8A30-254B333E531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BB6173-D115-4B67-9F4D-AFCEDEE98EFB}" type="doc">
      <dgm:prSet loTypeId="urn:microsoft.com/office/officeart/2005/8/layout/pyramid2" loCatId="list" qsTypeId="urn:microsoft.com/office/officeart/2005/8/quickstyle/simple1" qsCatId="simple" csTypeId="urn:microsoft.com/office/officeart/2005/8/colors/accent5_3" csCatId="accent5" phldr="1"/>
      <dgm:spPr/>
    </dgm:pt>
    <dgm:pt modelId="{EDA6FCF4-A497-4792-8719-8099B2A5840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 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(познавательная инициатива, волевая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саморегуляция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коррекция)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39B5F-1EB4-4857-A05C-F46E20C5CC26}" type="parTrans" cxnId="{F9010425-C347-4102-B6A2-46ED3E1B9575}">
      <dgm:prSet/>
      <dgm:spPr/>
      <dgm:t>
        <a:bodyPr/>
        <a:lstStyle/>
        <a:p>
          <a:endParaRPr lang="ru-RU"/>
        </a:p>
      </dgm:t>
    </dgm:pt>
    <dgm:pt modelId="{7886EEE0-A9BB-427D-9121-7EFD9156F525}" type="sibTrans" cxnId="{F9010425-C347-4102-B6A2-46ED3E1B9575}">
      <dgm:prSet/>
      <dgm:spPr/>
      <dgm:t>
        <a:bodyPr/>
        <a:lstStyle/>
        <a:p>
          <a:endParaRPr lang="ru-RU"/>
        </a:p>
      </dgm:t>
    </dgm:pt>
    <dgm:pt modelId="{90B50E4E-1E00-41A3-8581-3607A1CC9735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(анализ, синтез, обобщение, поиск и выделение необходимой информации, подведение под понятие, выведение следствий)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61D0C-0AE1-4413-ABC2-B3DF4263EDCC}" type="parTrans" cxnId="{78113521-1AF1-4994-8E63-7F090FCD0644}">
      <dgm:prSet/>
      <dgm:spPr/>
      <dgm:t>
        <a:bodyPr/>
        <a:lstStyle/>
        <a:p>
          <a:endParaRPr lang="ru-RU"/>
        </a:p>
      </dgm:t>
    </dgm:pt>
    <dgm:pt modelId="{607E8484-7CC1-4BF9-9DA6-505B83F4E797}" type="sibTrans" cxnId="{78113521-1AF1-4994-8E63-7F090FCD0644}">
      <dgm:prSet/>
      <dgm:spPr/>
      <dgm:t>
        <a:bodyPr/>
        <a:lstStyle/>
        <a:p>
          <a:endParaRPr lang="ru-RU"/>
        </a:p>
      </dgm:t>
    </dgm:pt>
    <dgm:pt modelId="{95A0B447-0155-485C-A57A-A7886A27CA13}" type="pres">
      <dgm:prSet presAssocID="{4FBB6173-D115-4B67-9F4D-AFCEDEE98EFB}" presName="compositeShape" presStyleCnt="0">
        <dgm:presLayoutVars>
          <dgm:dir/>
          <dgm:resizeHandles/>
        </dgm:presLayoutVars>
      </dgm:prSet>
      <dgm:spPr/>
    </dgm:pt>
    <dgm:pt modelId="{FE636AB8-4302-4D04-8C77-1AC2AD09D8E2}" type="pres">
      <dgm:prSet presAssocID="{4FBB6173-D115-4B67-9F4D-AFCEDEE98EFB}" presName="pyramid" presStyleLbl="node1" presStyleIdx="0" presStyleCnt="1" custLinFactNeighborX="-9952" custLinFactNeighborY="1772"/>
      <dgm:spPr/>
    </dgm:pt>
    <dgm:pt modelId="{703D2E2D-8656-49BE-9165-FF93115FFCB8}" type="pres">
      <dgm:prSet presAssocID="{4FBB6173-D115-4B67-9F4D-AFCEDEE98EFB}" presName="theList" presStyleCnt="0"/>
      <dgm:spPr/>
    </dgm:pt>
    <dgm:pt modelId="{D8915028-CE16-45F1-B814-34414E6A2683}" type="pres">
      <dgm:prSet presAssocID="{EDA6FCF4-A497-4792-8719-8099B2A58407}" presName="aNode" presStyleLbl="fgAcc1" presStyleIdx="0" presStyleCnt="2" custScaleX="136446" custScaleY="117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19C26-94CD-4376-B240-9EAA5C0B3B5F}" type="pres">
      <dgm:prSet presAssocID="{EDA6FCF4-A497-4792-8719-8099B2A58407}" presName="aSpace" presStyleCnt="0"/>
      <dgm:spPr/>
    </dgm:pt>
    <dgm:pt modelId="{5F3A5E1D-70E7-41E4-901F-55665AF03C9A}" type="pres">
      <dgm:prSet presAssocID="{90B50E4E-1E00-41A3-8581-3607A1CC9735}" presName="aNode" presStyleLbl="fgAcc1" presStyleIdx="1" presStyleCnt="2" custScaleX="134592" custScaleY="117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B813D-D975-4BC8-A7A4-0BAF46756D1D}" type="pres">
      <dgm:prSet presAssocID="{90B50E4E-1E00-41A3-8581-3607A1CC9735}" presName="aSpace" presStyleCnt="0"/>
      <dgm:spPr/>
    </dgm:pt>
  </dgm:ptLst>
  <dgm:cxnLst>
    <dgm:cxn modelId="{F9010425-C347-4102-B6A2-46ED3E1B9575}" srcId="{4FBB6173-D115-4B67-9F4D-AFCEDEE98EFB}" destId="{EDA6FCF4-A497-4792-8719-8099B2A58407}" srcOrd="0" destOrd="0" parTransId="{50F39B5F-1EB4-4857-A05C-F46E20C5CC26}" sibTransId="{7886EEE0-A9BB-427D-9121-7EFD9156F525}"/>
    <dgm:cxn modelId="{A41D2805-8FAA-40EB-80D7-1363987E134E}" type="presOf" srcId="{4FBB6173-D115-4B67-9F4D-AFCEDEE98EFB}" destId="{95A0B447-0155-485C-A57A-A7886A27CA13}" srcOrd="0" destOrd="0" presId="urn:microsoft.com/office/officeart/2005/8/layout/pyramid2"/>
    <dgm:cxn modelId="{78113521-1AF1-4994-8E63-7F090FCD0644}" srcId="{4FBB6173-D115-4B67-9F4D-AFCEDEE98EFB}" destId="{90B50E4E-1E00-41A3-8581-3607A1CC9735}" srcOrd="1" destOrd="0" parTransId="{55361D0C-0AE1-4413-ABC2-B3DF4263EDCC}" sibTransId="{607E8484-7CC1-4BF9-9DA6-505B83F4E797}"/>
    <dgm:cxn modelId="{1A3C5C74-1858-4EF4-AD5B-1A7864002D2F}" type="presOf" srcId="{EDA6FCF4-A497-4792-8719-8099B2A58407}" destId="{D8915028-CE16-45F1-B814-34414E6A2683}" srcOrd="0" destOrd="0" presId="urn:microsoft.com/office/officeart/2005/8/layout/pyramid2"/>
    <dgm:cxn modelId="{5899501F-3ED9-4DFF-8C5A-6583C4E728B3}" type="presOf" srcId="{90B50E4E-1E00-41A3-8581-3607A1CC9735}" destId="{5F3A5E1D-70E7-41E4-901F-55665AF03C9A}" srcOrd="0" destOrd="0" presId="urn:microsoft.com/office/officeart/2005/8/layout/pyramid2"/>
    <dgm:cxn modelId="{7F32984B-AC2B-4980-BE26-267E40F5A1F6}" type="presParOf" srcId="{95A0B447-0155-485C-A57A-A7886A27CA13}" destId="{FE636AB8-4302-4D04-8C77-1AC2AD09D8E2}" srcOrd="0" destOrd="0" presId="urn:microsoft.com/office/officeart/2005/8/layout/pyramid2"/>
    <dgm:cxn modelId="{6F11AD01-943F-4C0D-B00E-923B0A7E0033}" type="presParOf" srcId="{95A0B447-0155-485C-A57A-A7886A27CA13}" destId="{703D2E2D-8656-49BE-9165-FF93115FFCB8}" srcOrd="1" destOrd="0" presId="urn:microsoft.com/office/officeart/2005/8/layout/pyramid2"/>
    <dgm:cxn modelId="{BBDD2AFD-F677-42E5-9AD9-E624F429727F}" type="presParOf" srcId="{703D2E2D-8656-49BE-9165-FF93115FFCB8}" destId="{D8915028-CE16-45F1-B814-34414E6A2683}" srcOrd="0" destOrd="0" presId="urn:microsoft.com/office/officeart/2005/8/layout/pyramid2"/>
    <dgm:cxn modelId="{1F83B93F-62BF-4551-A39B-B8CA7ACEC60A}" type="presParOf" srcId="{703D2E2D-8656-49BE-9165-FF93115FFCB8}" destId="{17819C26-94CD-4376-B240-9EAA5C0B3B5F}" srcOrd="1" destOrd="0" presId="urn:microsoft.com/office/officeart/2005/8/layout/pyramid2"/>
    <dgm:cxn modelId="{9BF338B5-F078-44CF-9CBB-95B9A23357E5}" type="presParOf" srcId="{703D2E2D-8656-49BE-9165-FF93115FFCB8}" destId="{5F3A5E1D-70E7-41E4-901F-55665AF03C9A}" srcOrd="2" destOrd="0" presId="urn:microsoft.com/office/officeart/2005/8/layout/pyramid2"/>
    <dgm:cxn modelId="{7291CA76-22AD-41BB-807F-64DBB5D76994}" type="presParOf" srcId="{703D2E2D-8656-49BE-9165-FF93115FFCB8}" destId="{0FDB813D-D975-4BC8-A7A4-0BAF46756D1D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544DEE-03A5-4D6D-9807-2D025610E54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85960F1-60F1-4C01-BBC8-20FE213F82E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 умения </a:t>
          </a:r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(умение договариваться, работать в парах, в малой группе, планирование учебного сотрудничества)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1825C-0908-4DF2-A0E8-C38E4832E240}" type="parTrans" cxnId="{D2C70D9C-8A46-4138-B8A4-8B198CE13A43}">
      <dgm:prSet/>
      <dgm:spPr/>
      <dgm:t>
        <a:bodyPr/>
        <a:lstStyle/>
        <a:p>
          <a:endParaRPr lang="ru-RU"/>
        </a:p>
      </dgm:t>
    </dgm:pt>
    <dgm:pt modelId="{BC03427C-D4EC-4AAC-B9CB-8559DDFC4DC2}" type="sibTrans" cxnId="{D2C70D9C-8A46-4138-B8A4-8B198CE13A43}">
      <dgm:prSet/>
      <dgm:spPr/>
      <dgm:t>
        <a:bodyPr/>
        <a:lstStyle/>
        <a:p>
          <a:endParaRPr lang="ru-RU"/>
        </a:p>
      </dgm:t>
    </dgm:pt>
    <dgm:pt modelId="{63366138-CF5F-47FE-B5A3-8BA09BF2515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 умения </a:t>
          </a:r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(волевая </a:t>
          </a:r>
          <a:r>
            <a:rPr lang="ru-RU" sz="1800" b="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саморегуляция</a:t>
          </a:r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ситуации затруднения, коррекция – внесение необходимых дополнений и корректив в способ действия, контроль)</a:t>
          </a:r>
          <a:endParaRPr lang="ru-RU" sz="1800" b="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A7044-00FD-44AA-9324-7230CC80AAE2}" type="parTrans" cxnId="{9A5BBFA5-C0B9-461D-A9CA-0C8E4CF671B2}">
      <dgm:prSet/>
      <dgm:spPr/>
      <dgm:t>
        <a:bodyPr/>
        <a:lstStyle/>
        <a:p>
          <a:endParaRPr lang="ru-RU"/>
        </a:p>
      </dgm:t>
    </dgm:pt>
    <dgm:pt modelId="{1EC147A3-254F-4C0B-AA92-98F85826D1D7}" type="sibTrans" cxnId="{9A5BBFA5-C0B9-461D-A9CA-0C8E4CF671B2}">
      <dgm:prSet/>
      <dgm:spPr/>
      <dgm:t>
        <a:bodyPr/>
        <a:lstStyle/>
        <a:p>
          <a:endParaRPr lang="ru-RU"/>
        </a:p>
      </dgm:t>
    </dgm:pt>
    <dgm:pt modelId="{54396834-0C39-4A7D-A035-10FE656F408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умения </a:t>
          </a:r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(анализ, синтез, обобщение, установление причинно-следственных связей, умение структурировать знания)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C8DA1-2316-4345-A96E-97FCA4EC044A}" type="parTrans" cxnId="{A3F619DA-BB0C-4ECA-ACC3-AA1FBC340713}">
      <dgm:prSet/>
      <dgm:spPr/>
      <dgm:t>
        <a:bodyPr/>
        <a:lstStyle/>
        <a:p>
          <a:endParaRPr lang="ru-RU"/>
        </a:p>
      </dgm:t>
    </dgm:pt>
    <dgm:pt modelId="{5CEDD15E-5BA0-4A46-8ED2-4ABC1D5A7AA7}" type="sibTrans" cxnId="{A3F619DA-BB0C-4ECA-ACC3-AA1FBC340713}">
      <dgm:prSet/>
      <dgm:spPr/>
      <dgm:t>
        <a:bodyPr/>
        <a:lstStyle/>
        <a:p>
          <a:endParaRPr lang="ru-RU"/>
        </a:p>
      </dgm:t>
    </dgm:pt>
    <dgm:pt modelId="{AA5F2408-5696-4F9F-A4DD-A112F9E8A43A}" type="pres">
      <dgm:prSet presAssocID="{C6544DEE-03A5-4D6D-9807-2D025610E5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8A2A3-5DA1-4C2F-B168-44DE07ECFFB7}" type="pres">
      <dgm:prSet presAssocID="{D85960F1-60F1-4C01-BBC8-20FE213F82EB}" presName="parentLin" presStyleCnt="0"/>
      <dgm:spPr/>
    </dgm:pt>
    <dgm:pt modelId="{4E75CAC9-A3B5-4483-A75F-3C2F867B47E0}" type="pres">
      <dgm:prSet presAssocID="{D85960F1-60F1-4C01-BBC8-20FE213F82E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8CE2430-E011-440C-A69B-955DD87E9187}" type="pres">
      <dgm:prSet presAssocID="{D85960F1-60F1-4C01-BBC8-20FE213F82EB}" presName="parentText" presStyleLbl="node1" presStyleIdx="0" presStyleCnt="3" custScaleX="142857" custScaleY="134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2C3D6-763D-4D7E-BDD1-9785E95CEEAA}" type="pres">
      <dgm:prSet presAssocID="{D85960F1-60F1-4C01-BBC8-20FE213F82EB}" presName="negativeSpace" presStyleCnt="0"/>
      <dgm:spPr/>
    </dgm:pt>
    <dgm:pt modelId="{E3B8A5F5-E05F-4583-A892-FE7F8918B23D}" type="pres">
      <dgm:prSet presAssocID="{D85960F1-60F1-4C01-BBC8-20FE213F82EB}" presName="childText" presStyleLbl="conFgAcc1" presStyleIdx="0" presStyleCnt="3">
        <dgm:presLayoutVars>
          <dgm:bulletEnabled val="1"/>
        </dgm:presLayoutVars>
      </dgm:prSet>
      <dgm:spPr/>
    </dgm:pt>
    <dgm:pt modelId="{4A3DF2D1-25F7-473A-9DFC-A3BEA39EE8BB}" type="pres">
      <dgm:prSet presAssocID="{BC03427C-D4EC-4AAC-B9CB-8559DDFC4DC2}" presName="spaceBetweenRectangles" presStyleCnt="0"/>
      <dgm:spPr/>
    </dgm:pt>
    <dgm:pt modelId="{2AE8BF21-DB9E-4C0B-94F0-15E121CA7EFE}" type="pres">
      <dgm:prSet presAssocID="{63366138-CF5F-47FE-B5A3-8BA09BF2515E}" presName="parentLin" presStyleCnt="0"/>
      <dgm:spPr/>
    </dgm:pt>
    <dgm:pt modelId="{69177B01-D080-4870-BE4F-9B03641461D4}" type="pres">
      <dgm:prSet presAssocID="{63366138-CF5F-47FE-B5A3-8BA09BF2515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D070B2-AD2E-4090-9D4D-F6567842F89C}" type="pres">
      <dgm:prSet presAssocID="{63366138-CF5F-47FE-B5A3-8BA09BF2515E}" presName="parentText" presStyleLbl="node1" presStyleIdx="1" presStyleCnt="3" custScaleX="150037" custScaleY="125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307DF-FA59-4232-9E71-A11833A926A4}" type="pres">
      <dgm:prSet presAssocID="{63366138-CF5F-47FE-B5A3-8BA09BF2515E}" presName="negativeSpace" presStyleCnt="0"/>
      <dgm:spPr/>
    </dgm:pt>
    <dgm:pt modelId="{746E0CFB-11C7-4545-BA19-18B2DEA47118}" type="pres">
      <dgm:prSet presAssocID="{63366138-CF5F-47FE-B5A3-8BA09BF2515E}" presName="childText" presStyleLbl="conFgAcc1" presStyleIdx="1" presStyleCnt="3">
        <dgm:presLayoutVars>
          <dgm:bulletEnabled val="1"/>
        </dgm:presLayoutVars>
      </dgm:prSet>
      <dgm:spPr/>
    </dgm:pt>
    <dgm:pt modelId="{44B37739-6344-4006-A6EA-4C8A7A9D8F10}" type="pres">
      <dgm:prSet presAssocID="{1EC147A3-254F-4C0B-AA92-98F85826D1D7}" presName="spaceBetweenRectangles" presStyleCnt="0"/>
      <dgm:spPr/>
    </dgm:pt>
    <dgm:pt modelId="{35816113-56A9-439C-B3D3-F3DC62E352D7}" type="pres">
      <dgm:prSet presAssocID="{54396834-0C39-4A7D-A035-10FE656F408E}" presName="parentLin" presStyleCnt="0"/>
      <dgm:spPr/>
    </dgm:pt>
    <dgm:pt modelId="{4A82FBA7-D6AF-474E-B88C-BD7B05FC6972}" type="pres">
      <dgm:prSet presAssocID="{54396834-0C39-4A7D-A035-10FE656F408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67931DF-30AB-4C16-AE4E-9F4B2B1AEF9C}" type="pres">
      <dgm:prSet presAssocID="{54396834-0C39-4A7D-A035-10FE656F408E}" presName="parentText" presStyleLbl="node1" presStyleIdx="2" presStyleCnt="3" custScaleX="142857" custScaleY="136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20017-647F-484C-9EB1-9665260B8D85}" type="pres">
      <dgm:prSet presAssocID="{54396834-0C39-4A7D-A035-10FE656F408E}" presName="negativeSpace" presStyleCnt="0"/>
      <dgm:spPr/>
    </dgm:pt>
    <dgm:pt modelId="{9B6EB4EF-BEEA-4444-84EE-7562D6749DFF}" type="pres">
      <dgm:prSet presAssocID="{54396834-0C39-4A7D-A035-10FE656F408E}" presName="childText" presStyleLbl="conFgAcc1" presStyleIdx="2" presStyleCnt="3" custLinFactY="-8292" custLinFactNeighborX="-43" custLinFactNeighborY="-100000">
        <dgm:presLayoutVars>
          <dgm:bulletEnabled val="1"/>
        </dgm:presLayoutVars>
      </dgm:prSet>
      <dgm:spPr/>
    </dgm:pt>
  </dgm:ptLst>
  <dgm:cxnLst>
    <dgm:cxn modelId="{0350769E-B50D-4C13-B725-B787745455BF}" type="presOf" srcId="{54396834-0C39-4A7D-A035-10FE656F408E}" destId="{4A82FBA7-D6AF-474E-B88C-BD7B05FC6972}" srcOrd="0" destOrd="0" presId="urn:microsoft.com/office/officeart/2005/8/layout/list1"/>
    <dgm:cxn modelId="{5FCBBB7A-B82E-446B-A2D1-6A9251806B36}" type="presOf" srcId="{C6544DEE-03A5-4D6D-9807-2D025610E549}" destId="{AA5F2408-5696-4F9F-A4DD-A112F9E8A43A}" srcOrd="0" destOrd="0" presId="urn:microsoft.com/office/officeart/2005/8/layout/list1"/>
    <dgm:cxn modelId="{D2C70D9C-8A46-4138-B8A4-8B198CE13A43}" srcId="{C6544DEE-03A5-4D6D-9807-2D025610E549}" destId="{D85960F1-60F1-4C01-BBC8-20FE213F82EB}" srcOrd="0" destOrd="0" parTransId="{3841825C-0908-4DF2-A0E8-C38E4832E240}" sibTransId="{BC03427C-D4EC-4AAC-B9CB-8559DDFC4DC2}"/>
    <dgm:cxn modelId="{1383E595-ED77-4399-872E-CE2FF1189D93}" type="presOf" srcId="{63366138-CF5F-47FE-B5A3-8BA09BF2515E}" destId="{69177B01-D080-4870-BE4F-9B03641461D4}" srcOrd="0" destOrd="0" presId="urn:microsoft.com/office/officeart/2005/8/layout/list1"/>
    <dgm:cxn modelId="{A3F619DA-BB0C-4ECA-ACC3-AA1FBC340713}" srcId="{C6544DEE-03A5-4D6D-9807-2D025610E549}" destId="{54396834-0C39-4A7D-A035-10FE656F408E}" srcOrd="2" destOrd="0" parTransId="{68BC8DA1-2316-4345-A96E-97FCA4EC044A}" sibTransId="{5CEDD15E-5BA0-4A46-8ED2-4ABC1D5A7AA7}"/>
    <dgm:cxn modelId="{7355DE11-28FC-487C-A3D8-B6FEFB92A351}" type="presOf" srcId="{D85960F1-60F1-4C01-BBC8-20FE213F82EB}" destId="{4E75CAC9-A3B5-4483-A75F-3C2F867B47E0}" srcOrd="0" destOrd="0" presId="urn:microsoft.com/office/officeart/2005/8/layout/list1"/>
    <dgm:cxn modelId="{99BD7F13-EC6E-4BF8-9D71-D978836C5146}" type="presOf" srcId="{63366138-CF5F-47FE-B5A3-8BA09BF2515E}" destId="{B3D070B2-AD2E-4090-9D4D-F6567842F89C}" srcOrd="1" destOrd="0" presId="urn:microsoft.com/office/officeart/2005/8/layout/list1"/>
    <dgm:cxn modelId="{2CC8DE47-FA1A-4987-A055-454F772F91F5}" type="presOf" srcId="{D85960F1-60F1-4C01-BBC8-20FE213F82EB}" destId="{28CE2430-E011-440C-A69B-955DD87E9187}" srcOrd="1" destOrd="0" presId="urn:microsoft.com/office/officeart/2005/8/layout/list1"/>
    <dgm:cxn modelId="{9A5BBFA5-C0B9-461D-A9CA-0C8E4CF671B2}" srcId="{C6544DEE-03A5-4D6D-9807-2D025610E549}" destId="{63366138-CF5F-47FE-B5A3-8BA09BF2515E}" srcOrd="1" destOrd="0" parTransId="{9B5A7044-00FD-44AA-9324-7230CC80AAE2}" sibTransId="{1EC147A3-254F-4C0B-AA92-98F85826D1D7}"/>
    <dgm:cxn modelId="{D791186A-5F55-4A9E-A201-2218919F97E0}" type="presOf" srcId="{54396834-0C39-4A7D-A035-10FE656F408E}" destId="{667931DF-30AB-4C16-AE4E-9F4B2B1AEF9C}" srcOrd="1" destOrd="0" presId="urn:microsoft.com/office/officeart/2005/8/layout/list1"/>
    <dgm:cxn modelId="{7B858055-E863-48A3-B27F-34E54E46104F}" type="presParOf" srcId="{AA5F2408-5696-4F9F-A4DD-A112F9E8A43A}" destId="{E758A2A3-5DA1-4C2F-B168-44DE07ECFFB7}" srcOrd="0" destOrd="0" presId="urn:microsoft.com/office/officeart/2005/8/layout/list1"/>
    <dgm:cxn modelId="{C3D0CD1F-21E8-4C2E-BC4E-24B9453735EA}" type="presParOf" srcId="{E758A2A3-5DA1-4C2F-B168-44DE07ECFFB7}" destId="{4E75CAC9-A3B5-4483-A75F-3C2F867B47E0}" srcOrd="0" destOrd="0" presId="urn:microsoft.com/office/officeart/2005/8/layout/list1"/>
    <dgm:cxn modelId="{06946CBC-0148-45C3-B2E4-499F8A792BD8}" type="presParOf" srcId="{E758A2A3-5DA1-4C2F-B168-44DE07ECFFB7}" destId="{28CE2430-E011-440C-A69B-955DD87E9187}" srcOrd="1" destOrd="0" presId="urn:microsoft.com/office/officeart/2005/8/layout/list1"/>
    <dgm:cxn modelId="{5748DFB0-E1BF-4040-8D88-8D1A217BDB84}" type="presParOf" srcId="{AA5F2408-5696-4F9F-A4DD-A112F9E8A43A}" destId="{3FC2C3D6-763D-4D7E-BDD1-9785E95CEEAA}" srcOrd="1" destOrd="0" presId="urn:microsoft.com/office/officeart/2005/8/layout/list1"/>
    <dgm:cxn modelId="{931D123F-FAA8-413F-A75C-B49E5D4646AA}" type="presParOf" srcId="{AA5F2408-5696-4F9F-A4DD-A112F9E8A43A}" destId="{E3B8A5F5-E05F-4583-A892-FE7F8918B23D}" srcOrd="2" destOrd="0" presId="urn:microsoft.com/office/officeart/2005/8/layout/list1"/>
    <dgm:cxn modelId="{61EB561B-D4CE-4491-987E-5E17A730015A}" type="presParOf" srcId="{AA5F2408-5696-4F9F-A4DD-A112F9E8A43A}" destId="{4A3DF2D1-25F7-473A-9DFC-A3BEA39EE8BB}" srcOrd="3" destOrd="0" presId="urn:microsoft.com/office/officeart/2005/8/layout/list1"/>
    <dgm:cxn modelId="{E57C3F2F-346B-4266-8824-288F05402762}" type="presParOf" srcId="{AA5F2408-5696-4F9F-A4DD-A112F9E8A43A}" destId="{2AE8BF21-DB9E-4C0B-94F0-15E121CA7EFE}" srcOrd="4" destOrd="0" presId="urn:microsoft.com/office/officeart/2005/8/layout/list1"/>
    <dgm:cxn modelId="{A4B2161F-0422-4B95-93AA-CCBD855C5210}" type="presParOf" srcId="{2AE8BF21-DB9E-4C0B-94F0-15E121CA7EFE}" destId="{69177B01-D080-4870-BE4F-9B03641461D4}" srcOrd="0" destOrd="0" presId="urn:microsoft.com/office/officeart/2005/8/layout/list1"/>
    <dgm:cxn modelId="{DB0178A9-7773-4EAD-8E3B-116B2B1EA6C9}" type="presParOf" srcId="{2AE8BF21-DB9E-4C0B-94F0-15E121CA7EFE}" destId="{B3D070B2-AD2E-4090-9D4D-F6567842F89C}" srcOrd="1" destOrd="0" presId="urn:microsoft.com/office/officeart/2005/8/layout/list1"/>
    <dgm:cxn modelId="{BFDE04F7-ACEE-4896-AA90-37DF6D069CAD}" type="presParOf" srcId="{AA5F2408-5696-4F9F-A4DD-A112F9E8A43A}" destId="{59F307DF-FA59-4232-9E71-A11833A926A4}" srcOrd="5" destOrd="0" presId="urn:microsoft.com/office/officeart/2005/8/layout/list1"/>
    <dgm:cxn modelId="{2024E97F-CDDD-4780-ACE2-DE4A77505824}" type="presParOf" srcId="{AA5F2408-5696-4F9F-A4DD-A112F9E8A43A}" destId="{746E0CFB-11C7-4545-BA19-18B2DEA47118}" srcOrd="6" destOrd="0" presId="urn:microsoft.com/office/officeart/2005/8/layout/list1"/>
    <dgm:cxn modelId="{FDB5FB5D-465A-406B-8F12-10805D29B1F5}" type="presParOf" srcId="{AA5F2408-5696-4F9F-A4DD-A112F9E8A43A}" destId="{44B37739-6344-4006-A6EA-4C8A7A9D8F10}" srcOrd="7" destOrd="0" presId="urn:microsoft.com/office/officeart/2005/8/layout/list1"/>
    <dgm:cxn modelId="{1AE8040B-823D-4753-9FC1-40EB1EABBA1C}" type="presParOf" srcId="{AA5F2408-5696-4F9F-A4DD-A112F9E8A43A}" destId="{35816113-56A9-439C-B3D3-F3DC62E352D7}" srcOrd="8" destOrd="0" presId="urn:microsoft.com/office/officeart/2005/8/layout/list1"/>
    <dgm:cxn modelId="{D217C45D-6664-4E16-9399-88E2F5C4A946}" type="presParOf" srcId="{35816113-56A9-439C-B3D3-F3DC62E352D7}" destId="{4A82FBA7-D6AF-474E-B88C-BD7B05FC6972}" srcOrd="0" destOrd="0" presId="urn:microsoft.com/office/officeart/2005/8/layout/list1"/>
    <dgm:cxn modelId="{BCE54580-AC89-4854-A331-C360FEF754E8}" type="presParOf" srcId="{35816113-56A9-439C-B3D3-F3DC62E352D7}" destId="{667931DF-30AB-4C16-AE4E-9F4B2B1AEF9C}" srcOrd="1" destOrd="0" presId="urn:microsoft.com/office/officeart/2005/8/layout/list1"/>
    <dgm:cxn modelId="{61E30934-F950-41DA-B285-79E19BEA8E2E}" type="presParOf" srcId="{AA5F2408-5696-4F9F-A4DD-A112F9E8A43A}" destId="{1D220017-647F-484C-9EB1-9665260B8D85}" srcOrd="9" destOrd="0" presId="urn:microsoft.com/office/officeart/2005/8/layout/list1"/>
    <dgm:cxn modelId="{A3024DC1-1294-41C7-A396-F7ABE4A51432}" type="presParOf" srcId="{AA5F2408-5696-4F9F-A4DD-A112F9E8A43A}" destId="{9B6EB4EF-BEEA-4444-84EE-7562D6749D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2960C-C637-4E28-8010-F50E5E81FA69}">
      <dsp:nvSpPr>
        <dsp:cNvPr id="0" name=""/>
        <dsp:cNvSpPr/>
      </dsp:nvSpPr>
      <dsp:spPr>
        <a:xfrm>
          <a:off x="2317003" y="2541542"/>
          <a:ext cx="1918720" cy="191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Начальное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общее образование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2597993" y="2822532"/>
        <a:ext cx="1356740" cy="1356740"/>
      </dsp:txXfrm>
    </dsp:sp>
    <dsp:sp modelId="{838C3EB3-E009-451E-85C8-3AF2B401F40D}">
      <dsp:nvSpPr>
        <dsp:cNvPr id="0" name=""/>
        <dsp:cNvSpPr/>
      </dsp:nvSpPr>
      <dsp:spPr>
        <a:xfrm rot="12900000">
          <a:off x="852715" y="2129429"/>
          <a:ext cx="1710926" cy="546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080D0-E3B4-4B9C-8DB3-1AC53752C137}">
      <dsp:nvSpPr>
        <dsp:cNvPr id="0" name=""/>
        <dsp:cNvSpPr/>
      </dsp:nvSpPr>
      <dsp:spPr>
        <a:xfrm>
          <a:off x="96031" y="1183060"/>
          <a:ext cx="1822784" cy="1458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Знания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Умения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Навыки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138741" y="1225770"/>
        <a:ext cx="1737364" cy="1372807"/>
      </dsp:txXfrm>
    </dsp:sp>
    <dsp:sp modelId="{4F95F18B-F7A6-48C0-9DF1-DD66E807B21B}">
      <dsp:nvSpPr>
        <dsp:cNvPr id="0" name=""/>
        <dsp:cNvSpPr/>
      </dsp:nvSpPr>
      <dsp:spPr>
        <a:xfrm rot="16244316">
          <a:off x="2444740" y="1312293"/>
          <a:ext cx="1712627" cy="546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84090-D8CB-428C-A8B9-6F529ED710E8}">
      <dsp:nvSpPr>
        <dsp:cNvPr id="0" name=""/>
        <dsp:cNvSpPr/>
      </dsp:nvSpPr>
      <dsp:spPr>
        <a:xfrm>
          <a:off x="2400700" y="354"/>
          <a:ext cx="1822784" cy="14582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УУД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2443410" y="43064"/>
        <a:ext cx="1737364" cy="1372807"/>
      </dsp:txXfrm>
    </dsp:sp>
    <dsp:sp modelId="{4C14E150-1915-49E0-BB34-181DF4DF43E3}">
      <dsp:nvSpPr>
        <dsp:cNvPr id="0" name=""/>
        <dsp:cNvSpPr/>
      </dsp:nvSpPr>
      <dsp:spPr>
        <a:xfrm rot="19500000">
          <a:off x="3989086" y="2129429"/>
          <a:ext cx="1710926" cy="546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31030-A686-4790-A904-17E2EC93EF9E}">
      <dsp:nvSpPr>
        <dsp:cNvPr id="0" name=""/>
        <dsp:cNvSpPr/>
      </dsp:nvSpPr>
      <dsp:spPr>
        <a:xfrm>
          <a:off x="4633911" y="1183060"/>
          <a:ext cx="1822784" cy="1458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Социально-личностное развитие 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4676621" y="1225770"/>
        <a:ext cx="1737364" cy="13728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CCE3E-BCD6-40DB-B91C-4719475FC63E}">
      <dsp:nvSpPr>
        <dsp:cNvPr id="0" name=""/>
        <dsp:cNvSpPr/>
      </dsp:nvSpPr>
      <dsp:spPr>
        <a:xfrm>
          <a:off x="2479798" y="1875126"/>
          <a:ext cx="3403051" cy="2132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методы, развивающие коммуникативные умения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2978163" y="2187354"/>
        <a:ext cx="2406321" cy="1507572"/>
      </dsp:txXfrm>
    </dsp:sp>
    <dsp:sp modelId="{BE581B59-0BE6-4CDA-BD46-E5BBAD9D3211}">
      <dsp:nvSpPr>
        <dsp:cNvPr id="0" name=""/>
        <dsp:cNvSpPr/>
      </dsp:nvSpPr>
      <dsp:spPr>
        <a:xfrm rot="16200000">
          <a:off x="4005523" y="1280920"/>
          <a:ext cx="406302" cy="526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066469" y="1447114"/>
        <a:ext cx="284411" cy="315743"/>
      </dsp:txXfrm>
    </dsp:sp>
    <dsp:sp modelId="{169E5636-28B6-4AE7-AD42-9CACA854F1B8}">
      <dsp:nvSpPr>
        <dsp:cNvPr id="0" name=""/>
        <dsp:cNvSpPr/>
      </dsp:nvSpPr>
      <dsp:spPr>
        <a:xfrm>
          <a:off x="3012051" y="197573"/>
          <a:ext cx="2338546" cy="11541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</a:t>
          </a: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«Четыре угла»</a:t>
          </a:r>
          <a:endParaRPr lang="ru-RU" sz="20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4523" y="366599"/>
        <a:ext cx="1653602" cy="816130"/>
      </dsp:txXfrm>
    </dsp:sp>
    <dsp:sp modelId="{5F7F45C9-BD85-451E-A8DA-0503F2D01E87}">
      <dsp:nvSpPr>
        <dsp:cNvPr id="0" name=""/>
        <dsp:cNvSpPr/>
      </dsp:nvSpPr>
      <dsp:spPr>
        <a:xfrm rot="20504128">
          <a:off x="5800591" y="2072967"/>
          <a:ext cx="563767" cy="526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603087"/>
            <a:satOff val="-14800"/>
            <a:lumOff val="47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804568" y="2202954"/>
        <a:ext cx="405895" cy="315743"/>
      </dsp:txXfrm>
    </dsp:sp>
    <dsp:sp modelId="{E004D5BD-1E72-40B7-833B-A0F6E44F8CAD}">
      <dsp:nvSpPr>
        <dsp:cNvPr id="0" name=""/>
        <dsp:cNvSpPr/>
      </dsp:nvSpPr>
      <dsp:spPr>
        <a:xfrm>
          <a:off x="6137337" y="1407962"/>
          <a:ext cx="2326798" cy="1007346"/>
        </a:xfrm>
        <a:prstGeom prst="ellipse">
          <a:avLst/>
        </a:prstGeom>
        <a:solidFill>
          <a:schemeClr val="accent4">
            <a:hueOff val="2603087"/>
            <a:satOff val="-14800"/>
            <a:lumOff val="47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 миру по нитке»</a:t>
          </a:r>
          <a:endParaRPr lang="ru-RU" sz="20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8089" y="1555484"/>
        <a:ext cx="1645294" cy="712302"/>
      </dsp:txXfrm>
    </dsp:sp>
    <dsp:sp modelId="{5833DC04-190F-44D6-A057-5A64E6CBBC31}">
      <dsp:nvSpPr>
        <dsp:cNvPr id="0" name=""/>
        <dsp:cNvSpPr/>
      </dsp:nvSpPr>
      <dsp:spPr>
        <a:xfrm rot="2658398">
          <a:off x="5105084" y="3814908"/>
          <a:ext cx="622268" cy="526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127532" y="3865019"/>
        <a:ext cx="464396" cy="315743"/>
      </dsp:txXfrm>
    </dsp:sp>
    <dsp:sp modelId="{80FE6C7B-D224-47DB-A001-BC792BA10BE5}">
      <dsp:nvSpPr>
        <dsp:cNvPr id="0" name=""/>
        <dsp:cNvSpPr/>
      </dsp:nvSpPr>
      <dsp:spPr>
        <a:xfrm>
          <a:off x="4742542" y="4248477"/>
          <a:ext cx="2661456" cy="1078729"/>
        </a:xfrm>
        <a:prstGeom prst="ellipse">
          <a:avLst/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«Сборщики»</a:t>
          </a:r>
          <a:endParaRPr lang="ru-RU" sz="20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2303" y="4406453"/>
        <a:ext cx="1881934" cy="762777"/>
      </dsp:txXfrm>
    </dsp:sp>
    <dsp:sp modelId="{43D3EC4F-6437-4CEA-BE71-FAE03EC78565}">
      <dsp:nvSpPr>
        <dsp:cNvPr id="0" name=""/>
        <dsp:cNvSpPr/>
      </dsp:nvSpPr>
      <dsp:spPr>
        <a:xfrm rot="8164058">
          <a:off x="2694199" y="3833010"/>
          <a:ext cx="576538" cy="526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809261"/>
            <a:satOff val="-44401"/>
            <a:lumOff val="142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829981" y="3883492"/>
        <a:ext cx="418666" cy="315743"/>
      </dsp:txXfrm>
    </dsp:sp>
    <dsp:sp modelId="{404A7628-5882-487B-9C5E-B405D88FF5B8}">
      <dsp:nvSpPr>
        <dsp:cNvPr id="0" name=""/>
        <dsp:cNvSpPr/>
      </dsp:nvSpPr>
      <dsp:spPr>
        <a:xfrm>
          <a:off x="973188" y="4310253"/>
          <a:ext cx="2367551" cy="1162354"/>
        </a:xfrm>
        <a:prstGeom prst="ellipse">
          <a:avLst/>
        </a:prstGeom>
        <a:solidFill>
          <a:schemeClr val="accent4">
            <a:hueOff val="7809261"/>
            <a:satOff val="-44401"/>
            <a:lumOff val="142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kern="1200" dirty="0" err="1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Пазл</a:t>
          </a: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9908" y="4480476"/>
        <a:ext cx="1674111" cy="821908"/>
      </dsp:txXfrm>
    </dsp:sp>
    <dsp:sp modelId="{CC9F010B-E3D6-4B51-AE6F-117403A2D8DD}">
      <dsp:nvSpPr>
        <dsp:cNvPr id="0" name=""/>
        <dsp:cNvSpPr/>
      </dsp:nvSpPr>
      <dsp:spPr>
        <a:xfrm rot="11772455">
          <a:off x="2155726" y="2140059"/>
          <a:ext cx="349674" cy="526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258543" y="2259947"/>
        <a:ext cx="244772" cy="315743"/>
      </dsp:txXfrm>
    </dsp:sp>
    <dsp:sp modelId="{58526A09-0FCD-4DDF-8653-30A4FF3F7EC3}">
      <dsp:nvSpPr>
        <dsp:cNvPr id="0" name=""/>
        <dsp:cNvSpPr/>
      </dsp:nvSpPr>
      <dsp:spPr>
        <a:xfrm>
          <a:off x="0" y="1440148"/>
          <a:ext cx="2123825" cy="1188542"/>
        </a:xfrm>
        <a:prstGeom prst="ellipse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«Интервью»</a:t>
          </a:r>
          <a:endParaRPr lang="ru-RU" sz="20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027" y="1614206"/>
        <a:ext cx="1501771" cy="8404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BA0F7-0E2E-4135-B8CB-0D295CFA7435}">
      <dsp:nvSpPr>
        <dsp:cNvPr id="0" name=""/>
        <dsp:cNvSpPr/>
      </dsp:nvSpPr>
      <dsp:spPr>
        <a:xfrm>
          <a:off x="1119391" y="1675782"/>
          <a:ext cx="2238428" cy="22291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lumMod val="60000"/>
              <a:lumOff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1447201" y="2002238"/>
        <a:ext cx="1582808" cy="1576269"/>
      </dsp:txXfrm>
    </dsp:sp>
    <dsp:sp modelId="{AD1F04EB-C425-4802-9B16-C5BAC4F361F7}">
      <dsp:nvSpPr>
        <dsp:cNvPr id="0" name=""/>
        <dsp:cNvSpPr/>
      </dsp:nvSpPr>
      <dsp:spPr>
        <a:xfrm rot="16190652">
          <a:off x="2195449" y="1419497"/>
          <a:ext cx="80000" cy="420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207482" y="1515573"/>
        <a:ext cx="56000" cy="252230"/>
      </dsp:txXfrm>
    </dsp:sp>
    <dsp:sp modelId="{69B5A9E4-4799-4CFA-A775-DBD2576BAF10}">
      <dsp:nvSpPr>
        <dsp:cNvPr id="0" name=""/>
        <dsp:cNvSpPr/>
      </dsp:nvSpPr>
      <dsp:spPr>
        <a:xfrm>
          <a:off x="1036642" y="213663"/>
          <a:ext cx="2393629" cy="13670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попеременно находится то в роли ученика, то в роли учителя</a:t>
          </a:r>
          <a:endParaRPr lang="ru-RU" sz="14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7181" y="413867"/>
        <a:ext cx="1692551" cy="966668"/>
      </dsp:txXfrm>
    </dsp:sp>
    <dsp:sp modelId="{F53C4246-9277-4E22-B8B8-2691F1CD8B0B}">
      <dsp:nvSpPr>
        <dsp:cNvPr id="0" name=""/>
        <dsp:cNvSpPr/>
      </dsp:nvSpPr>
      <dsp:spPr>
        <a:xfrm rot="11734515">
          <a:off x="3094041" y="2850399"/>
          <a:ext cx="227977" cy="420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161178" y="2943657"/>
        <a:ext cx="159584" cy="252230"/>
      </dsp:txXfrm>
    </dsp:sp>
    <dsp:sp modelId="{B9E2BA19-6962-452A-B147-475D4E193ED4}">
      <dsp:nvSpPr>
        <dsp:cNvPr id="0" name=""/>
        <dsp:cNvSpPr/>
      </dsp:nvSpPr>
      <dsp:spPr>
        <a:xfrm>
          <a:off x="3084547" y="2240803"/>
          <a:ext cx="1167522" cy="1896170"/>
        </a:xfrm>
        <a:prstGeom prst="ellipse">
          <a:avLst/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/>
              <a:ea typeface="Times New Roman"/>
            </a:rPr>
            <a:t>  </a:t>
          </a: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</a:rPr>
            <a:t>Интенсивное общение с большим количеством партнеров</a:t>
          </a:r>
          <a:endParaRPr lang="ru-RU" sz="1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255527" y="2518491"/>
        <a:ext cx="825562" cy="1340794"/>
      </dsp:txXfrm>
    </dsp:sp>
    <dsp:sp modelId="{D9A4C1E2-6462-4395-A142-33788CE33320}">
      <dsp:nvSpPr>
        <dsp:cNvPr id="0" name=""/>
        <dsp:cNvSpPr/>
      </dsp:nvSpPr>
      <dsp:spPr>
        <a:xfrm rot="20655680">
          <a:off x="1160444" y="2860284"/>
          <a:ext cx="168479" cy="420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161391" y="2951215"/>
        <a:ext cx="117935" cy="252230"/>
      </dsp:txXfrm>
    </dsp:sp>
    <dsp:sp modelId="{9615AB14-E854-4A70-89FE-F7C590456492}">
      <dsp:nvSpPr>
        <dsp:cNvPr id="0" name=""/>
        <dsp:cNvSpPr/>
      </dsp:nvSpPr>
      <dsp:spPr>
        <a:xfrm>
          <a:off x="-10556" y="2240621"/>
          <a:ext cx="1355590" cy="1985175"/>
        </a:xfrm>
        <a:prstGeom prst="ellipse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</a:rPr>
            <a:t>Каждый принимает участие в учебном процессе</a:t>
          </a:r>
          <a:endParaRPr lang="ru-RU" sz="1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87966" y="2531343"/>
        <a:ext cx="958546" cy="1403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A95D5-739B-40FA-85B5-746E69A116FF}">
      <dsp:nvSpPr>
        <dsp:cNvPr id="0" name=""/>
        <dsp:cNvSpPr/>
      </dsp:nvSpPr>
      <dsp:spPr>
        <a:xfrm rot="16200000">
          <a:off x="702" y="174102"/>
          <a:ext cx="3715795" cy="371579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Новые задачи в области развития и обучения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702" y="1103051"/>
        <a:ext cx="3065531" cy="1857897"/>
      </dsp:txXfrm>
    </dsp:sp>
    <dsp:sp modelId="{14A67BCD-95C3-4E75-969A-A81DDD4365EE}">
      <dsp:nvSpPr>
        <dsp:cNvPr id="0" name=""/>
        <dsp:cNvSpPr/>
      </dsp:nvSpPr>
      <dsp:spPr>
        <a:xfrm rot="5400000">
          <a:off x="3916350" y="174102"/>
          <a:ext cx="3715795" cy="371579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Отсутствие эффективных способов достижения 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566614" y="1103051"/>
        <a:ext cx="3065531" cy="1857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B053-820D-4974-87E7-70CB5A612D74}">
      <dsp:nvSpPr>
        <dsp:cNvPr id="0" name=""/>
        <dsp:cNvSpPr/>
      </dsp:nvSpPr>
      <dsp:spPr>
        <a:xfrm>
          <a:off x="1155860" y="2032000"/>
          <a:ext cx="1265145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2572" y="0"/>
              </a:lnTo>
              <a:lnTo>
                <a:pt x="632572" y="965199"/>
              </a:lnTo>
              <a:lnTo>
                <a:pt x="1265145" y="9651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8651" y="2474817"/>
        <a:ext cx="79564" cy="79564"/>
      </dsp:txXfrm>
    </dsp:sp>
    <dsp:sp modelId="{1683C3FA-4C72-4B71-B380-FFB6986FE9E9}">
      <dsp:nvSpPr>
        <dsp:cNvPr id="0" name=""/>
        <dsp:cNvSpPr/>
      </dsp:nvSpPr>
      <dsp:spPr>
        <a:xfrm>
          <a:off x="1155860" y="1986280"/>
          <a:ext cx="1265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65145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56804" y="2000371"/>
        <a:ext cx="63257" cy="63257"/>
      </dsp:txXfrm>
    </dsp:sp>
    <dsp:sp modelId="{E18A561F-0E32-4C7D-8D23-2BC8155C1DF1}">
      <dsp:nvSpPr>
        <dsp:cNvPr id="0" name=""/>
        <dsp:cNvSpPr/>
      </dsp:nvSpPr>
      <dsp:spPr>
        <a:xfrm>
          <a:off x="1155860" y="1066799"/>
          <a:ext cx="1265145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632572" y="965200"/>
              </a:lnTo>
              <a:lnTo>
                <a:pt x="632572" y="0"/>
              </a:lnTo>
              <a:lnTo>
                <a:pt x="126514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8651" y="1509617"/>
        <a:ext cx="79564" cy="79564"/>
      </dsp:txXfrm>
    </dsp:sp>
    <dsp:sp modelId="{12858C5F-3381-44C4-AE90-0AE117C097A7}">
      <dsp:nvSpPr>
        <dsp:cNvPr id="0" name=""/>
        <dsp:cNvSpPr/>
      </dsp:nvSpPr>
      <dsp:spPr>
        <a:xfrm rot="16200000">
          <a:off x="-1262219" y="1645920"/>
          <a:ext cx="4064000" cy="7721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методы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262219" y="1645920"/>
        <a:ext cx="4064000" cy="772160"/>
      </dsp:txXfrm>
    </dsp:sp>
    <dsp:sp modelId="{08B423D6-B84D-4D08-99BC-9986FD7323D1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1006" y="680719"/>
        <a:ext cx="2532684" cy="772160"/>
      </dsp:txXfrm>
    </dsp:sp>
    <dsp:sp modelId="{43658367-431F-4803-A596-F0AF0F43BDA4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1006" y="1645920"/>
        <a:ext cx="2532684" cy="772160"/>
      </dsp:txXfrm>
    </dsp:sp>
    <dsp:sp modelId="{2C3D9232-DB5A-4042-9665-CC0A5C78FC2F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1006" y="2611119"/>
        <a:ext cx="2532684" cy="772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EAF27-FE59-4EDC-BBBD-A4B577C1F56D}">
      <dsp:nvSpPr>
        <dsp:cNvPr id="0" name=""/>
        <dsp:cNvSpPr/>
      </dsp:nvSpPr>
      <dsp:spPr>
        <a:xfrm>
          <a:off x="1091415" y="333866"/>
          <a:ext cx="3957257" cy="3957257"/>
        </a:xfrm>
        <a:prstGeom prst="blockArc">
          <a:avLst>
            <a:gd name="adj1" fmla="val 12515564"/>
            <a:gd name="adj2" fmla="val 17788982"/>
            <a:gd name="adj3" fmla="val 4522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E3DC6A-438F-4594-8F84-AF22114E10C1}">
      <dsp:nvSpPr>
        <dsp:cNvPr id="0" name=""/>
        <dsp:cNvSpPr/>
      </dsp:nvSpPr>
      <dsp:spPr>
        <a:xfrm>
          <a:off x="1109014" y="300821"/>
          <a:ext cx="3957257" cy="3957257"/>
        </a:xfrm>
        <a:prstGeom prst="blockArc">
          <a:avLst>
            <a:gd name="adj1" fmla="val 8547502"/>
            <a:gd name="adj2" fmla="val 12449010"/>
            <a:gd name="adj3" fmla="val 4522"/>
          </a:avLst>
        </a:prstGeom>
        <a:gradFill rotWithShape="0">
          <a:gsLst>
            <a:gs pos="0">
              <a:schemeClr val="accent4">
                <a:hueOff val="8329879"/>
                <a:satOff val="-47362"/>
                <a:lumOff val="15216"/>
                <a:alphaOff val="0"/>
                <a:shade val="63000"/>
                <a:satMod val="165000"/>
              </a:schemeClr>
            </a:gs>
            <a:gs pos="30000">
              <a:schemeClr val="accent4">
                <a:hueOff val="8329879"/>
                <a:satOff val="-47362"/>
                <a:lumOff val="15216"/>
                <a:alphaOff val="0"/>
                <a:shade val="58000"/>
                <a:satMod val="165000"/>
              </a:schemeClr>
            </a:gs>
            <a:gs pos="75000">
              <a:schemeClr val="accent4">
                <a:hueOff val="8329879"/>
                <a:satOff val="-47362"/>
                <a:lumOff val="15216"/>
                <a:alphaOff val="0"/>
                <a:shade val="30000"/>
                <a:satMod val="175000"/>
              </a:schemeClr>
            </a:gs>
            <a:gs pos="100000">
              <a:schemeClr val="accent4">
                <a:hueOff val="8329879"/>
                <a:satOff val="-47362"/>
                <a:lumOff val="1521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7722E-351B-4614-BD40-12428CD68B98}">
      <dsp:nvSpPr>
        <dsp:cNvPr id="0" name=""/>
        <dsp:cNvSpPr/>
      </dsp:nvSpPr>
      <dsp:spPr>
        <a:xfrm>
          <a:off x="1278122" y="561941"/>
          <a:ext cx="3957257" cy="3957257"/>
        </a:xfrm>
        <a:prstGeom prst="blockArc">
          <a:avLst>
            <a:gd name="adj1" fmla="val 4279544"/>
            <a:gd name="adj2" fmla="val 9101115"/>
            <a:gd name="adj3" fmla="val 4522"/>
          </a:avLst>
        </a:prstGeom>
        <a:gradFill rotWithShape="0">
          <a:gsLst>
            <a:gs pos="0">
              <a:schemeClr val="accent4">
                <a:hueOff val="6247409"/>
                <a:satOff val="-35521"/>
                <a:lumOff val="11412"/>
                <a:alphaOff val="0"/>
                <a:shade val="63000"/>
                <a:satMod val="165000"/>
              </a:schemeClr>
            </a:gs>
            <a:gs pos="30000">
              <a:schemeClr val="accent4">
                <a:hueOff val="6247409"/>
                <a:satOff val="-35521"/>
                <a:lumOff val="11412"/>
                <a:alphaOff val="0"/>
                <a:shade val="58000"/>
                <a:satMod val="165000"/>
              </a:schemeClr>
            </a:gs>
            <a:gs pos="75000">
              <a:schemeClr val="accent4">
                <a:hueOff val="6247409"/>
                <a:satOff val="-35521"/>
                <a:lumOff val="11412"/>
                <a:alphaOff val="0"/>
                <a:shade val="30000"/>
                <a:satMod val="175000"/>
              </a:schemeClr>
            </a:gs>
            <a:gs pos="100000">
              <a:schemeClr val="accent4">
                <a:hueOff val="6247409"/>
                <a:satOff val="-35521"/>
                <a:lumOff val="1141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B33BCA-EC03-44F2-8A24-7E94B1C75EF9}">
      <dsp:nvSpPr>
        <dsp:cNvPr id="0" name=""/>
        <dsp:cNvSpPr/>
      </dsp:nvSpPr>
      <dsp:spPr>
        <a:xfrm>
          <a:off x="2771160" y="668808"/>
          <a:ext cx="3957257" cy="3957257"/>
        </a:xfrm>
        <a:prstGeom prst="blockArc">
          <a:avLst>
            <a:gd name="adj1" fmla="val 1540016"/>
            <a:gd name="adj2" fmla="val 7011746"/>
            <a:gd name="adj3" fmla="val 4522"/>
          </a:avLst>
        </a:prstGeom>
        <a:gradFill rotWithShape="0">
          <a:gsLst>
            <a:gs pos="0">
              <a:schemeClr val="accent4">
                <a:hueOff val="4164939"/>
                <a:satOff val="-23681"/>
                <a:lumOff val="7608"/>
                <a:alphaOff val="0"/>
                <a:shade val="63000"/>
                <a:satMod val="165000"/>
              </a:schemeClr>
            </a:gs>
            <a:gs pos="30000">
              <a:schemeClr val="accent4">
                <a:hueOff val="4164939"/>
                <a:satOff val="-23681"/>
                <a:lumOff val="7608"/>
                <a:alphaOff val="0"/>
                <a:shade val="58000"/>
                <a:satMod val="165000"/>
              </a:schemeClr>
            </a:gs>
            <a:gs pos="75000">
              <a:schemeClr val="accent4">
                <a:hueOff val="4164939"/>
                <a:satOff val="-23681"/>
                <a:lumOff val="7608"/>
                <a:alphaOff val="0"/>
                <a:shade val="30000"/>
                <a:satMod val="175000"/>
              </a:schemeClr>
            </a:gs>
            <a:gs pos="100000">
              <a:schemeClr val="accent4">
                <a:hueOff val="4164939"/>
                <a:satOff val="-23681"/>
                <a:lumOff val="760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DF97F-B14E-475C-B4CE-278C94207F2E}">
      <dsp:nvSpPr>
        <dsp:cNvPr id="0" name=""/>
        <dsp:cNvSpPr/>
      </dsp:nvSpPr>
      <dsp:spPr>
        <a:xfrm>
          <a:off x="2866763" y="493636"/>
          <a:ext cx="3957257" cy="3957257"/>
        </a:xfrm>
        <a:prstGeom prst="blockArc">
          <a:avLst>
            <a:gd name="adj1" fmla="val 19852152"/>
            <a:gd name="adj2" fmla="val 1894921"/>
            <a:gd name="adj3" fmla="val 4522"/>
          </a:avLst>
        </a:prstGeom>
        <a:gradFill rotWithShape="0">
          <a:gsLst>
            <a:gs pos="0">
              <a:schemeClr val="accent4">
                <a:hueOff val="2082470"/>
                <a:satOff val="-11840"/>
                <a:lumOff val="3804"/>
                <a:alphaOff val="0"/>
                <a:shade val="63000"/>
                <a:satMod val="165000"/>
              </a:schemeClr>
            </a:gs>
            <a:gs pos="30000">
              <a:schemeClr val="accent4">
                <a:hueOff val="2082470"/>
                <a:satOff val="-11840"/>
                <a:lumOff val="3804"/>
                <a:alphaOff val="0"/>
                <a:shade val="58000"/>
                <a:satMod val="165000"/>
              </a:schemeClr>
            </a:gs>
            <a:gs pos="75000">
              <a:schemeClr val="accent4">
                <a:hueOff val="2082470"/>
                <a:satOff val="-11840"/>
                <a:lumOff val="3804"/>
                <a:alphaOff val="0"/>
                <a:shade val="30000"/>
                <a:satMod val="175000"/>
              </a:schemeClr>
            </a:gs>
            <a:gs pos="100000">
              <a:schemeClr val="accent4">
                <a:hueOff val="2082470"/>
                <a:satOff val="-11840"/>
                <a:lumOff val="3804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303D1B-76E8-4B2C-8367-53022BB4DEBC}">
      <dsp:nvSpPr>
        <dsp:cNvPr id="0" name=""/>
        <dsp:cNvSpPr/>
      </dsp:nvSpPr>
      <dsp:spPr>
        <a:xfrm>
          <a:off x="2792357" y="345535"/>
          <a:ext cx="3957257" cy="3957257"/>
        </a:xfrm>
        <a:prstGeom prst="blockArc">
          <a:avLst>
            <a:gd name="adj1" fmla="val 14658186"/>
            <a:gd name="adj2" fmla="val 20146870"/>
            <a:gd name="adj3" fmla="val 452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0108E-2EA3-4060-AA09-88273400656B}">
      <dsp:nvSpPr>
        <dsp:cNvPr id="0" name=""/>
        <dsp:cNvSpPr/>
      </dsp:nvSpPr>
      <dsp:spPr>
        <a:xfrm>
          <a:off x="2736304" y="1440157"/>
          <a:ext cx="2500704" cy="19623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Интерактивное обучение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2524" y="1727533"/>
        <a:ext cx="1768264" cy="1387576"/>
      </dsp:txXfrm>
    </dsp:sp>
    <dsp:sp modelId="{E5F13D0E-DC41-4A5B-B08E-6EB9D516CE06}">
      <dsp:nvSpPr>
        <dsp:cNvPr id="0" name=""/>
        <dsp:cNvSpPr/>
      </dsp:nvSpPr>
      <dsp:spPr>
        <a:xfrm>
          <a:off x="2519886" y="-193306"/>
          <a:ext cx="2825087" cy="154967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Потребности ученика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3610" y="33639"/>
        <a:ext cx="1997639" cy="1095788"/>
      </dsp:txXfrm>
    </dsp:sp>
    <dsp:sp modelId="{17E68D88-7567-4D64-ABF8-2D97EFC0080C}">
      <dsp:nvSpPr>
        <dsp:cNvPr id="0" name=""/>
        <dsp:cNvSpPr/>
      </dsp:nvSpPr>
      <dsp:spPr>
        <a:xfrm>
          <a:off x="5148456" y="740159"/>
          <a:ext cx="2772423" cy="1581353"/>
        </a:xfrm>
        <a:prstGeom prst="ellipse">
          <a:avLst/>
        </a:prstGeom>
        <a:gradFill rotWithShape="0">
          <a:gsLst>
            <a:gs pos="0">
              <a:schemeClr val="accent4">
                <a:hueOff val="2082470"/>
                <a:satOff val="-11840"/>
                <a:lumOff val="3804"/>
                <a:alphaOff val="0"/>
                <a:shade val="63000"/>
                <a:satMod val="165000"/>
              </a:schemeClr>
            </a:gs>
            <a:gs pos="30000">
              <a:schemeClr val="accent4">
                <a:hueOff val="2082470"/>
                <a:satOff val="-11840"/>
                <a:lumOff val="3804"/>
                <a:alphaOff val="0"/>
                <a:shade val="58000"/>
                <a:satMod val="165000"/>
              </a:schemeClr>
            </a:gs>
            <a:gs pos="75000">
              <a:schemeClr val="accent4">
                <a:hueOff val="2082470"/>
                <a:satOff val="-11840"/>
                <a:lumOff val="3804"/>
                <a:alphaOff val="0"/>
                <a:shade val="30000"/>
                <a:satMod val="175000"/>
              </a:schemeClr>
            </a:gs>
            <a:gs pos="100000">
              <a:schemeClr val="accent4">
                <a:hueOff val="2082470"/>
                <a:satOff val="-11840"/>
                <a:lumOff val="3804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и свобода выбора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4468" y="971743"/>
        <a:ext cx="1960399" cy="1118185"/>
      </dsp:txXfrm>
    </dsp:sp>
    <dsp:sp modelId="{58B2F60B-124D-4822-BB84-0EB0E48EC84F}">
      <dsp:nvSpPr>
        <dsp:cNvPr id="0" name=""/>
        <dsp:cNvSpPr/>
      </dsp:nvSpPr>
      <dsp:spPr>
        <a:xfrm>
          <a:off x="5064837" y="2642367"/>
          <a:ext cx="2856042" cy="1685427"/>
        </a:xfrm>
        <a:prstGeom prst="ellipse">
          <a:avLst/>
        </a:prstGeom>
        <a:gradFill rotWithShape="0">
          <a:gsLst>
            <a:gs pos="0">
              <a:schemeClr val="accent4">
                <a:hueOff val="4164939"/>
                <a:satOff val="-23681"/>
                <a:lumOff val="7608"/>
                <a:alphaOff val="0"/>
                <a:shade val="63000"/>
                <a:satMod val="165000"/>
              </a:schemeClr>
            </a:gs>
            <a:gs pos="30000">
              <a:schemeClr val="accent4">
                <a:hueOff val="4164939"/>
                <a:satOff val="-23681"/>
                <a:lumOff val="7608"/>
                <a:alphaOff val="0"/>
                <a:shade val="58000"/>
                <a:satMod val="165000"/>
              </a:schemeClr>
            </a:gs>
            <a:gs pos="75000">
              <a:schemeClr val="accent4">
                <a:hueOff val="4164939"/>
                <a:satOff val="-23681"/>
                <a:lumOff val="7608"/>
                <a:alphaOff val="0"/>
                <a:shade val="30000"/>
                <a:satMod val="175000"/>
              </a:schemeClr>
            </a:gs>
            <a:gs pos="100000">
              <a:schemeClr val="accent4">
                <a:hueOff val="4164939"/>
                <a:satOff val="-23681"/>
                <a:lumOff val="760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собственной деятельности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3095" y="2889192"/>
        <a:ext cx="2019526" cy="1191777"/>
      </dsp:txXfrm>
    </dsp:sp>
    <dsp:sp modelId="{8F482742-332B-4E00-85F6-FECB370F84DC}">
      <dsp:nvSpPr>
        <dsp:cNvPr id="0" name=""/>
        <dsp:cNvSpPr/>
      </dsp:nvSpPr>
      <dsp:spPr>
        <a:xfrm>
          <a:off x="2520279" y="3516094"/>
          <a:ext cx="2711359" cy="1713113"/>
        </a:xfrm>
        <a:prstGeom prst="ellipse">
          <a:avLst/>
        </a:prstGeom>
        <a:gradFill rotWithShape="0">
          <a:gsLst>
            <a:gs pos="0">
              <a:schemeClr val="accent4">
                <a:hueOff val="6247409"/>
                <a:satOff val="-35521"/>
                <a:lumOff val="11412"/>
                <a:alphaOff val="0"/>
                <a:shade val="63000"/>
                <a:satMod val="165000"/>
              </a:schemeClr>
            </a:gs>
            <a:gs pos="30000">
              <a:schemeClr val="accent4">
                <a:hueOff val="6247409"/>
                <a:satOff val="-35521"/>
                <a:lumOff val="11412"/>
                <a:alphaOff val="0"/>
                <a:shade val="58000"/>
                <a:satMod val="165000"/>
              </a:schemeClr>
            </a:gs>
            <a:gs pos="75000">
              <a:schemeClr val="accent4">
                <a:hueOff val="6247409"/>
                <a:satOff val="-35521"/>
                <a:lumOff val="11412"/>
                <a:alphaOff val="0"/>
                <a:shade val="30000"/>
                <a:satMod val="175000"/>
              </a:schemeClr>
            </a:gs>
            <a:gs pos="100000">
              <a:schemeClr val="accent4">
                <a:hueOff val="6247409"/>
                <a:satOff val="-35521"/>
                <a:lumOff val="1141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Личностный опыт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7348" y="3766974"/>
        <a:ext cx="1917221" cy="1211353"/>
      </dsp:txXfrm>
    </dsp:sp>
    <dsp:sp modelId="{7CAEA73D-6BC4-4728-A6EB-9322CD9E330B}">
      <dsp:nvSpPr>
        <dsp:cNvPr id="0" name=""/>
        <dsp:cNvSpPr/>
      </dsp:nvSpPr>
      <dsp:spPr>
        <a:xfrm>
          <a:off x="216024" y="2656660"/>
          <a:ext cx="2676427" cy="1602367"/>
        </a:xfrm>
        <a:prstGeom prst="ellipse">
          <a:avLst/>
        </a:prstGeom>
        <a:gradFill rotWithShape="0">
          <a:gsLst>
            <a:gs pos="0">
              <a:schemeClr val="accent4">
                <a:hueOff val="8329879"/>
                <a:satOff val="-47362"/>
                <a:lumOff val="15216"/>
                <a:alphaOff val="0"/>
                <a:shade val="63000"/>
                <a:satMod val="165000"/>
              </a:schemeClr>
            </a:gs>
            <a:gs pos="30000">
              <a:schemeClr val="accent4">
                <a:hueOff val="8329879"/>
                <a:satOff val="-47362"/>
                <a:lumOff val="15216"/>
                <a:alphaOff val="0"/>
                <a:shade val="58000"/>
                <a:satMod val="165000"/>
              </a:schemeClr>
            </a:gs>
            <a:gs pos="75000">
              <a:schemeClr val="accent4">
                <a:hueOff val="8329879"/>
                <a:satOff val="-47362"/>
                <a:lumOff val="15216"/>
                <a:alphaOff val="0"/>
                <a:shade val="30000"/>
                <a:satMod val="175000"/>
              </a:schemeClr>
            </a:gs>
            <a:gs pos="100000">
              <a:schemeClr val="accent4">
                <a:hueOff val="8329879"/>
                <a:satOff val="-47362"/>
                <a:lumOff val="1521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через сотрудничество, сотворчество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978" y="2891321"/>
        <a:ext cx="1892519" cy="1133045"/>
      </dsp:txXfrm>
    </dsp:sp>
    <dsp:sp modelId="{68EB1589-2F24-42E5-8C59-7C4814EEE4EC}">
      <dsp:nvSpPr>
        <dsp:cNvPr id="0" name=""/>
        <dsp:cNvSpPr/>
      </dsp:nvSpPr>
      <dsp:spPr>
        <a:xfrm>
          <a:off x="0" y="621340"/>
          <a:ext cx="2744004" cy="1531262"/>
        </a:xfrm>
        <a:prstGeom prst="ellipse">
          <a:avLst/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Адресная корректировка знаний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850" y="845588"/>
        <a:ext cx="1940304" cy="10827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27E7-CB32-4AEB-9B66-780A57EF9050}">
      <dsp:nvSpPr>
        <dsp:cNvPr id="0" name=""/>
        <dsp:cNvSpPr/>
      </dsp:nvSpPr>
      <dsp:spPr>
        <a:xfrm>
          <a:off x="686172" y="12937"/>
          <a:ext cx="2541662" cy="11900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Активность обучаемых становится выше активности преподавателя</a:t>
          </a:r>
          <a:endParaRPr lang="ru-RU" sz="1600" kern="1200" dirty="0"/>
        </a:p>
      </dsp:txBody>
      <dsp:txXfrm>
        <a:off x="1058390" y="187211"/>
        <a:ext cx="1797226" cy="841468"/>
      </dsp:txXfrm>
    </dsp:sp>
    <dsp:sp modelId="{14CBCE79-F47D-4FD8-AB24-F38C9DF1E153}">
      <dsp:nvSpPr>
        <dsp:cNvPr id="0" name=""/>
        <dsp:cNvSpPr/>
      </dsp:nvSpPr>
      <dsp:spPr>
        <a:xfrm>
          <a:off x="1739411" y="1240658"/>
          <a:ext cx="344206" cy="344206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5036" y="1372282"/>
        <a:ext cx="252956" cy="80958"/>
      </dsp:txXfrm>
    </dsp:sp>
    <dsp:sp modelId="{0466E51A-F16F-4C53-A373-6508191A3815}">
      <dsp:nvSpPr>
        <dsp:cNvPr id="0" name=""/>
        <dsp:cNvSpPr/>
      </dsp:nvSpPr>
      <dsp:spPr>
        <a:xfrm>
          <a:off x="0" y="1527946"/>
          <a:ext cx="2635731" cy="1332233"/>
        </a:xfrm>
        <a:prstGeom prst="ellipse">
          <a:avLst/>
        </a:prstGeom>
        <a:gradFill rotWithShape="0">
          <a:gsLst>
            <a:gs pos="0">
              <a:schemeClr val="accent4">
                <a:hueOff val="3470783"/>
                <a:satOff val="-19734"/>
                <a:lumOff val="6340"/>
                <a:alphaOff val="0"/>
                <a:shade val="63000"/>
                <a:satMod val="165000"/>
              </a:schemeClr>
            </a:gs>
            <a:gs pos="30000">
              <a:schemeClr val="accent4">
                <a:hueOff val="3470783"/>
                <a:satOff val="-19734"/>
                <a:lumOff val="6340"/>
                <a:alphaOff val="0"/>
                <a:shade val="58000"/>
                <a:satMod val="165000"/>
              </a:schemeClr>
            </a:gs>
            <a:gs pos="75000">
              <a:schemeClr val="accent4">
                <a:hueOff val="3470783"/>
                <a:satOff val="-19734"/>
                <a:lumOff val="6340"/>
                <a:alphaOff val="0"/>
                <a:shade val="30000"/>
                <a:satMod val="175000"/>
              </a:schemeClr>
            </a:gs>
            <a:gs pos="100000">
              <a:schemeClr val="accent4">
                <a:hueOff val="3470783"/>
                <a:satOff val="-19734"/>
                <a:lumOff val="63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Процесс обучения «погружается» в процесс общения </a:t>
          </a:r>
          <a:endParaRPr lang="ru-RU" sz="1600" kern="1200" dirty="0"/>
        </a:p>
      </dsp:txBody>
      <dsp:txXfrm>
        <a:off x="385994" y="1723047"/>
        <a:ext cx="1863743" cy="942031"/>
      </dsp:txXfrm>
    </dsp:sp>
    <dsp:sp modelId="{788F0545-F37B-4CD8-9056-216B8423037A}">
      <dsp:nvSpPr>
        <dsp:cNvPr id="0" name=""/>
        <dsp:cNvSpPr/>
      </dsp:nvSpPr>
      <dsp:spPr>
        <a:xfrm>
          <a:off x="1769560" y="2896094"/>
          <a:ext cx="344206" cy="344206"/>
        </a:xfrm>
        <a:prstGeom prst="mathPlus">
          <a:avLst/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  <a:shade val="63000"/>
                <a:satMod val="165000"/>
              </a:schemeClr>
            </a:gs>
            <a:gs pos="30000">
              <a:schemeClr val="accent4">
                <a:hueOff val="5206174"/>
                <a:satOff val="-29601"/>
                <a:lumOff val="9510"/>
                <a:alphaOff val="0"/>
                <a:shade val="58000"/>
                <a:satMod val="165000"/>
              </a:schemeClr>
            </a:gs>
            <a:gs pos="75000">
              <a:schemeClr val="accent4">
                <a:hueOff val="5206174"/>
                <a:satOff val="-29601"/>
                <a:lumOff val="9510"/>
                <a:alphaOff val="0"/>
                <a:shade val="30000"/>
                <a:satMod val="175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15185" y="3027718"/>
        <a:ext cx="252956" cy="80958"/>
      </dsp:txXfrm>
    </dsp:sp>
    <dsp:sp modelId="{C9A4F59B-22E4-4D99-833E-62748232A3E4}">
      <dsp:nvSpPr>
        <dsp:cNvPr id="0" name=""/>
        <dsp:cNvSpPr/>
      </dsp:nvSpPr>
      <dsp:spPr>
        <a:xfrm>
          <a:off x="545424" y="3328146"/>
          <a:ext cx="2722234" cy="1431988"/>
        </a:xfrm>
        <a:prstGeom prst="ellipse">
          <a:avLst/>
        </a:prstGeom>
        <a:gradFill rotWithShape="0">
          <a:gsLst>
            <a:gs pos="0">
              <a:schemeClr val="accent4">
                <a:hueOff val="6941566"/>
                <a:satOff val="-39468"/>
                <a:lumOff val="12680"/>
                <a:alphaOff val="0"/>
                <a:shade val="63000"/>
                <a:satMod val="165000"/>
              </a:schemeClr>
            </a:gs>
            <a:gs pos="30000">
              <a:schemeClr val="accent4">
                <a:hueOff val="6941566"/>
                <a:satOff val="-39468"/>
                <a:lumOff val="12680"/>
                <a:alphaOff val="0"/>
                <a:shade val="58000"/>
                <a:satMod val="165000"/>
              </a:schemeClr>
            </a:gs>
            <a:gs pos="75000">
              <a:schemeClr val="accent4">
                <a:hueOff val="6941566"/>
                <a:satOff val="-39468"/>
                <a:lumOff val="12680"/>
                <a:alphaOff val="0"/>
                <a:shade val="30000"/>
                <a:satMod val="175000"/>
              </a:schemeClr>
            </a:gs>
            <a:gs pos="100000">
              <a:schemeClr val="accent4">
                <a:hueOff val="6941566"/>
                <a:satOff val="-39468"/>
                <a:lumOff val="1268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Взаимодействие внутри группы и свобода обучаемого в решении образовательных задач</a:t>
          </a:r>
          <a:endParaRPr lang="ru-RU" sz="1600" kern="1200" dirty="0"/>
        </a:p>
      </dsp:txBody>
      <dsp:txXfrm>
        <a:off x="944086" y="3537856"/>
        <a:ext cx="1924910" cy="1012568"/>
      </dsp:txXfrm>
    </dsp:sp>
    <dsp:sp modelId="{5C26B52A-CA7C-4EB3-BA2B-FA2EC52DFAD9}">
      <dsp:nvSpPr>
        <dsp:cNvPr id="0" name=""/>
        <dsp:cNvSpPr/>
      </dsp:nvSpPr>
      <dsp:spPr>
        <a:xfrm rot="10667">
          <a:off x="2740961" y="2090130"/>
          <a:ext cx="1224999" cy="6257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740961" y="2214998"/>
        <a:ext cx="1037260" cy="375478"/>
      </dsp:txXfrm>
    </dsp:sp>
    <dsp:sp modelId="{B5606F47-7651-4B9A-B4F0-050D73DC9DE2}">
      <dsp:nvSpPr>
        <dsp:cNvPr id="0" name=""/>
        <dsp:cNvSpPr/>
      </dsp:nvSpPr>
      <dsp:spPr>
        <a:xfrm>
          <a:off x="4110786" y="1605134"/>
          <a:ext cx="3381733" cy="1588667"/>
        </a:xfrm>
        <a:prstGeom prst="ellipse">
          <a:avLst/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методы обучения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6029" y="1837789"/>
        <a:ext cx="2391247" cy="1123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1E2FA-698A-4A3F-B3F4-D31B3E19A4FC}">
      <dsp:nvSpPr>
        <dsp:cNvPr id="0" name=""/>
        <dsp:cNvSpPr/>
      </dsp:nvSpPr>
      <dsp:spPr>
        <a:xfrm>
          <a:off x="2366174" y="3333814"/>
          <a:ext cx="4175689" cy="15003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Преимущества интерактивных методов</a:t>
          </a:r>
          <a:endParaRPr lang="ru-RU" sz="1600" kern="1200" dirty="0"/>
        </a:p>
      </dsp:txBody>
      <dsp:txXfrm>
        <a:off x="2977689" y="3553539"/>
        <a:ext cx="2952659" cy="1060928"/>
      </dsp:txXfrm>
    </dsp:sp>
    <dsp:sp modelId="{9F9777AE-F668-4401-98C4-CDA48376728F}">
      <dsp:nvSpPr>
        <dsp:cNvPr id="0" name=""/>
        <dsp:cNvSpPr/>
      </dsp:nvSpPr>
      <dsp:spPr>
        <a:xfrm rot="12247371">
          <a:off x="1374499" y="2520153"/>
          <a:ext cx="2103197" cy="670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D2E15-E964-4C6B-9F7F-7EE750D12369}">
      <dsp:nvSpPr>
        <dsp:cNvPr id="0" name=""/>
        <dsp:cNvSpPr/>
      </dsp:nvSpPr>
      <dsp:spPr>
        <a:xfrm>
          <a:off x="16269" y="1859153"/>
          <a:ext cx="2199721" cy="1460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 На собственном опыте осознание и обсуждение особенности чувственного восприятия, контроль собственного восприятия окружающей среды</a:t>
          </a:r>
          <a:endParaRPr lang="ru-RU" sz="1400" kern="1200" dirty="0"/>
        </a:p>
      </dsp:txBody>
      <dsp:txXfrm>
        <a:off x="59039" y="1901923"/>
        <a:ext cx="2114181" cy="1374746"/>
      </dsp:txXfrm>
    </dsp:sp>
    <dsp:sp modelId="{AA83942E-D868-48F1-BB5A-41DFB00C9E4F}">
      <dsp:nvSpPr>
        <dsp:cNvPr id="0" name=""/>
        <dsp:cNvSpPr/>
      </dsp:nvSpPr>
      <dsp:spPr>
        <a:xfrm rot="14700000">
          <a:off x="2345793" y="1796765"/>
          <a:ext cx="2395980" cy="670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70783"/>
                <a:satOff val="-19734"/>
                <a:lumOff val="6340"/>
                <a:alphaOff val="0"/>
                <a:shade val="63000"/>
                <a:satMod val="165000"/>
              </a:schemeClr>
            </a:gs>
            <a:gs pos="30000">
              <a:schemeClr val="accent4">
                <a:hueOff val="3470783"/>
                <a:satOff val="-19734"/>
                <a:lumOff val="6340"/>
                <a:alphaOff val="0"/>
                <a:shade val="58000"/>
                <a:satMod val="165000"/>
              </a:schemeClr>
            </a:gs>
            <a:gs pos="75000">
              <a:schemeClr val="accent4">
                <a:hueOff val="3470783"/>
                <a:satOff val="-19734"/>
                <a:lumOff val="6340"/>
                <a:alphaOff val="0"/>
                <a:shade val="30000"/>
                <a:satMod val="175000"/>
              </a:schemeClr>
            </a:gs>
            <a:gs pos="100000">
              <a:schemeClr val="accent4">
                <a:hueOff val="3470783"/>
                <a:satOff val="-19734"/>
                <a:lumOff val="63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8D907-A21F-4563-BC2A-89A481E5AB1C}">
      <dsp:nvSpPr>
        <dsp:cNvPr id="0" name=""/>
        <dsp:cNvSpPr/>
      </dsp:nvSpPr>
      <dsp:spPr>
        <a:xfrm>
          <a:off x="1805292" y="364531"/>
          <a:ext cx="2464398" cy="1363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70783"/>
                <a:satOff val="-19734"/>
                <a:lumOff val="6340"/>
                <a:alphaOff val="0"/>
                <a:shade val="63000"/>
                <a:satMod val="165000"/>
              </a:schemeClr>
            </a:gs>
            <a:gs pos="30000">
              <a:schemeClr val="accent4">
                <a:hueOff val="3470783"/>
                <a:satOff val="-19734"/>
                <a:lumOff val="6340"/>
                <a:alphaOff val="0"/>
                <a:shade val="58000"/>
                <a:satMod val="165000"/>
              </a:schemeClr>
            </a:gs>
            <a:gs pos="75000">
              <a:schemeClr val="accent4">
                <a:hueOff val="3470783"/>
                <a:satOff val="-19734"/>
                <a:lumOff val="6340"/>
                <a:alphaOff val="0"/>
                <a:shade val="30000"/>
                <a:satMod val="175000"/>
              </a:schemeClr>
            </a:gs>
            <a:gs pos="100000">
              <a:schemeClr val="accent4">
                <a:hueOff val="3470783"/>
                <a:satOff val="-19734"/>
                <a:lumOff val="63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 Участие  и  контроль в работе группы, уважение ценности правила, принятого группой, обоснование своего мнения и отстаивание собственной позиции</a:t>
          </a:r>
          <a:endParaRPr lang="ru-RU" sz="1200" b="1" kern="1200" dirty="0"/>
        </a:p>
      </dsp:txBody>
      <dsp:txXfrm>
        <a:off x="1845226" y="404465"/>
        <a:ext cx="2384530" cy="1283567"/>
      </dsp:txXfrm>
    </dsp:sp>
    <dsp:sp modelId="{C408C1FC-FE65-485D-90AB-8D75D81DC189}">
      <dsp:nvSpPr>
        <dsp:cNvPr id="0" name=""/>
        <dsp:cNvSpPr/>
      </dsp:nvSpPr>
      <dsp:spPr>
        <a:xfrm rot="17700000">
          <a:off x="4166265" y="1796765"/>
          <a:ext cx="2395980" cy="670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41566"/>
                <a:satOff val="-39468"/>
                <a:lumOff val="12680"/>
                <a:alphaOff val="0"/>
                <a:shade val="63000"/>
                <a:satMod val="165000"/>
              </a:schemeClr>
            </a:gs>
            <a:gs pos="30000">
              <a:schemeClr val="accent4">
                <a:hueOff val="6941566"/>
                <a:satOff val="-39468"/>
                <a:lumOff val="12680"/>
                <a:alphaOff val="0"/>
                <a:shade val="58000"/>
                <a:satMod val="165000"/>
              </a:schemeClr>
            </a:gs>
            <a:gs pos="75000">
              <a:schemeClr val="accent4">
                <a:hueOff val="6941566"/>
                <a:satOff val="-39468"/>
                <a:lumOff val="12680"/>
                <a:alphaOff val="0"/>
                <a:shade val="30000"/>
                <a:satMod val="175000"/>
              </a:schemeClr>
            </a:gs>
            <a:gs pos="100000">
              <a:schemeClr val="accent4">
                <a:hueOff val="6941566"/>
                <a:satOff val="-39468"/>
                <a:lumOff val="1268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D29EB-3DB7-47A2-B1B8-B5727AD78D3D}">
      <dsp:nvSpPr>
        <dsp:cNvPr id="0" name=""/>
        <dsp:cNvSpPr/>
      </dsp:nvSpPr>
      <dsp:spPr>
        <a:xfrm>
          <a:off x="4753109" y="414198"/>
          <a:ext cx="2234876" cy="1264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41566"/>
                <a:satOff val="-39468"/>
                <a:lumOff val="12680"/>
                <a:alphaOff val="0"/>
                <a:shade val="63000"/>
                <a:satMod val="165000"/>
              </a:schemeClr>
            </a:gs>
            <a:gs pos="30000">
              <a:schemeClr val="accent4">
                <a:hueOff val="6941566"/>
                <a:satOff val="-39468"/>
                <a:lumOff val="12680"/>
                <a:alphaOff val="0"/>
                <a:shade val="58000"/>
                <a:satMod val="165000"/>
              </a:schemeClr>
            </a:gs>
            <a:gs pos="75000">
              <a:schemeClr val="accent4">
                <a:hueOff val="6941566"/>
                <a:satOff val="-39468"/>
                <a:lumOff val="12680"/>
                <a:alphaOff val="0"/>
                <a:shade val="30000"/>
                <a:satMod val="175000"/>
              </a:schemeClr>
            </a:gs>
            <a:gs pos="100000">
              <a:schemeClr val="accent4">
                <a:hueOff val="6941566"/>
                <a:satOff val="-39468"/>
                <a:lumOff val="1268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Развитие  навыков общения, оказание помощи  при осознании значения группового опыта;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0133" y="451222"/>
        <a:ext cx="2160828" cy="1190051"/>
      </dsp:txXfrm>
    </dsp:sp>
    <dsp:sp modelId="{B92C7585-D7C1-4F45-B3E0-8F674D90DFE6}">
      <dsp:nvSpPr>
        <dsp:cNvPr id="0" name=""/>
        <dsp:cNvSpPr/>
      </dsp:nvSpPr>
      <dsp:spPr>
        <a:xfrm rot="20236680">
          <a:off x="5629116" y="2750977"/>
          <a:ext cx="1962661" cy="670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687943-CE2D-46C2-886D-CA59E309EAAC}">
      <dsp:nvSpPr>
        <dsp:cNvPr id="0" name=""/>
        <dsp:cNvSpPr/>
      </dsp:nvSpPr>
      <dsp:spPr>
        <a:xfrm>
          <a:off x="6824502" y="2023312"/>
          <a:ext cx="1809579" cy="137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Используются не готовые знания, а полученные при помощи прямого опыта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64870" y="2063680"/>
        <a:ext cx="1728843" cy="12975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A9D6F-5C0F-444E-A2F5-A7CC9F0DBB54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tint val="4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tint val="4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E08318-1EFA-45D4-A97E-2E85ED2F7AEB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359F90-B893-48F5-A75A-DF133EA1164E}">
      <dsp:nvSpPr>
        <dsp:cNvPr id="0" name=""/>
        <dsp:cNvSpPr/>
      </dsp:nvSpPr>
      <dsp:spPr>
        <a:xfrm>
          <a:off x="3048000" y="0"/>
          <a:ext cx="3012106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  <a:r>
            <a:rPr lang="ru-RU" sz="1900" kern="1200" dirty="0" smtClean="0"/>
            <a:t> </a:t>
          </a:r>
          <a:r>
            <a:rPr lang="ru-RU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(планирование учебного сотрудничества с учителем и сверстниками)</a:t>
          </a:r>
          <a:endParaRPr lang="ru-RU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8000" y="0"/>
        <a:ext cx="3012106" cy="1706880"/>
      </dsp:txXfrm>
    </dsp:sp>
    <dsp:sp modelId="{B984D9D6-25C4-4E3B-A13D-D1B0ED99A3C9}">
      <dsp:nvSpPr>
        <dsp:cNvPr id="0" name=""/>
        <dsp:cNvSpPr/>
      </dsp:nvSpPr>
      <dsp:spPr>
        <a:xfrm>
          <a:off x="3336029" y="2248025"/>
          <a:ext cx="1828800" cy="1625600"/>
        </a:xfrm>
        <a:prstGeom prst="upArrow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D8206-9820-469C-8A30-254B333E531F}">
      <dsp:nvSpPr>
        <dsp:cNvPr id="0" name=""/>
        <dsp:cNvSpPr/>
      </dsp:nvSpPr>
      <dsp:spPr>
        <a:xfrm>
          <a:off x="75961" y="2357120"/>
          <a:ext cx="286810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(умение осознанно и произвольно  строить речевое высказывание, установление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причинно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следственных связей)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61" y="2357120"/>
        <a:ext cx="2868104" cy="1706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36AB8-4302-4D04-8C77-1AC2AD09D8E2}">
      <dsp:nvSpPr>
        <dsp:cNvPr id="0" name=""/>
        <dsp:cNvSpPr/>
      </dsp:nvSpPr>
      <dsp:spPr>
        <a:xfrm>
          <a:off x="66061" y="0"/>
          <a:ext cx="4064000" cy="4064000"/>
        </a:xfrm>
        <a:prstGeom prst="triangl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15028-CE16-45F1-B814-34414E6A2683}">
      <dsp:nvSpPr>
        <dsp:cNvPr id="0" name=""/>
        <dsp:cNvSpPr/>
      </dsp:nvSpPr>
      <dsp:spPr>
        <a:xfrm>
          <a:off x="2021131" y="407735"/>
          <a:ext cx="3604357" cy="1472736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 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(познавательная инициатива, волевая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саморегуляция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коррекция)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3024" y="479628"/>
        <a:ext cx="3460571" cy="1328950"/>
      </dsp:txXfrm>
    </dsp:sp>
    <dsp:sp modelId="{5F3A5E1D-70E7-41E4-901F-55665AF03C9A}">
      <dsp:nvSpPr>
        <dsp:cNvPr id="0" name=""/>
        <dsp:cNvSpPr/>
      </dsp:nvSpPr>
      <dsp:spPr>
        <a:xfrm>
          <a:off x="2045619" y="2036641"/>
          <a:ext cx="3555382" cy="1463453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shade val="80000"/>
              <a:hueOff val="46005"/>
              <a:satOff val="7386"/>
              <a:lumOff val="15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(анализ, синтез, обобщение, поиск и выделение необходимой информации, подведение под понятие, выведение следствий)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7059" y="2108081"/>
        <a:ext cx="3412502" cy="13205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8A5F5-E05F-4583-A892-FE7F8918B23D}">
      <dsp:nvSpPr>
        <dsp:cNvPr id="0" name=""/>
        <dsp:cNvSpPr/>
      </dsp:nvSpPr>
      <dsp:spPr>
        <a:xfrm>
          <a:off x="0" y="574953"/>
          <a:ext cx="741044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E2430-E011-440C-A69B-955DD87E9187}">
      <dsp:nvSpPr>
        <dsp:cNvPr id="0" name=""/>
        <dsp:cNvSpPr/>
      </dsp:nvSpPr>
      <dsp:spPr>
        <a:xfrm>
          <a:off x="352792" y="49676"/>
          <a:ext cx="7055833" cy="835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68" tIns="0" rIns="1960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 умения </a:t>
          </a: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(умение договариваться, работать в парах, в малой группе, планирование учебного сотрудничества)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565" y="90449"/>
        <a:ext cx="6974287" cy="753690"/>
      </dsp:txXfrm>
    </dsp:sp>
    <dsp:sp modelId="{746E0CFB-11C7-4545-BA19-18B2DEA47118}">
      <dsp:nvSpPr>
        <dsp:cNvPr id="0" name=""/>
        <dsp:cNvSpPr/>
      </dsp:nvSpPr>
      <dsp:spPr>
        <a:xfrm>
          <a:off x="0" y="1684154"/>
          <a:ext cx="741044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206174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070B2-AD2E-4090-9D4D-F6567842F89C}">
      <dsp:nvSpPr>
        <dsp:cNvPr id="0" name=""/>
        <dsp:cNvSpPr/>
      </dsp:nvSpPr>
      <dsp:spPr>
        <a:xfrm>
          <a:off x="336509" y="1217553"/>
          <a:ext cx="7068439" cy="776561"/>
        </a:xfrm>
        <a:prstGeom prst="roundRect">
          <a:avLst/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68" tIns="0" rIns="1960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 умения </a:t>
          </a:r>
          <a:r>
            <a:rPr lang="ru-RU" sz="1800" b="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(волевая </a:t>
          </a:r>
          <a:r>
            <a:rPr lang="ru-RU" sz="1800" b="0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саморегуляция</a:t>
          </a:r>
          <a:r>
            <a:rPr lang="ru-RU" sz="1800" b="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ситуации затруднения, коррекция – внесение необходимых дополнений и корректив в способ действия, контроль)</a:t>
          </a:r>
          <a:endParaRPr lang="ru-RU" sz="1800" b="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18" y="1255462"/>
        <a:ext cx="6992621" cy="700743"/>
      </dsp:txXfrm>
    </dsp:sp>
    <dsp:sp modelId="{9B6EB4EF-BEEA-4444-84EE-7562D6749DFF}">
      <dsp:nvSpPr>
        <dsp:cNvPr id="0" name=""/>
        <dsp:cNvSpPr/>
      </dsp:nvSpPr>
      <dsp:spPr>
        <a:xfrm>
          <a:off x="0" y="2509051"/>
          <a:ext cx="741044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931DF-30AB-4C16-AE4E-9F4B2B1AEF9C}">
      <dsp:nvSpPr>
        <dsp:cNvPr id="0" name=""/>
        <dsp:cNvSpPr/>
      </dsp:nvSpPr>
      <dsp:spPr>
        <a:xfrm>
          <a:off x="352792" y="2326754"/>
          <a:ext cx="7055833" cy="846097"/>
        </a:xfrm>
        <a:prstGeom prst="roundRect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68" tIns="0" rIns="1960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умения </a:t>
          </a: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(анализ, синтез, обобщение, установление причинно-следственных связей, умение структурировать знания)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095" y="2368057"/>
        <a:ext cx="6973227" cy="763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8368-7960-43BB-9387-A6F5A65BE572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13F3-56E2-42A2-B0D7-29C54C8B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13F3-56E2-42A2-B0D7-29C54C8B7F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13F3-56E2-42A2-B0D7-29C54C8B7F2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3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C:\Users\Дмитрий\Desktop\шап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88"/>
            <a:ext cx="8499255" cy="15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8454" y="2272081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СЕВЕРНАЯ ОСЕТИЯ - АЛАНИЯ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081" y="3284984"/>
            <a:ext cx="72394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методы обучения 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средство </a:t>
            </a:r>
          </a:p>
          <a:p>
            <a:pPr algn="ctr"/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ормирования УУД в начальных классах</a:t>
            </a:r>
            <a:endParaRPr lang="ru-RU" sz="2400" b="1" cap="none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0822" y="4941168"/>
            <a:ext cx="4032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Хлыпина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Нэля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Владимировна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osinform.ru/uploads/posts/2010-09/1285357521_gerb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41820"/>
            <a:ext cx="720626" cy="72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etssaratov.ru/images/fotogalereja/mini/interaktivnyj-metod-razvitija-i-obrazovanij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37" y="398721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3671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D2D8A">
                    <a:lumMod val="75000"/>
                  </a:srgb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632"/>
            <a:ext cx="7992888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Интерактивные методы позволяют: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моделировать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реальные жизненные ситуации и проблемы для совместного решения;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способствовать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формированию долгосрочных навыков и умений, выработке общих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ценностей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создавать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атмосферу сотрудничества,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взаимодействия;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осваивать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учебное содержание не только через информацию, но и через чувства и действия.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32672297"/>
              </p:ext>
            </p:extLst>
          </p:nvPr>
        </p:nvGraphicFramePr>
        <p:xfrm>
          <a:off x="30444" y="30476"/>
          <a:ext cx="8712968" cy="519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vip.volyn.ua/sites/default/files/images/902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52" y="4509120"/>
            <a:ext cx="2484533" cy="216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5" dirty="0" smtClean="0">
                <a:latin typeface="Times New Roman"/>
                <a:ea typeface="Times New Roman"/>
              </a:rPr>
              <a:t> </a:t>
            </a:r>
            <a:endParaRPr lang="ru-RU" spc="-5" dirty="0" smtClean="0">
              <a:latin typeface="Times New Roman"/>
              <a:ea typeface="Times New Roman"/>
            </a:endParaRPr>
          </a:p>
          <a:p>
            <a:pPr algn="ctr"/>
            <a:r>
              <a:rPr lang="ru-RU" spc="-5" dirty="0" smtClean="0">
                <a:latin typeface="Times New Roman"/>
                <a:ea typeface="Times New Roman"/>
              </a:rPr>
              <a:t> </a:t>
            </a:r>
            <a:r>
              <a:rPr lang="ru-RU" b="1" spc="-5" dirty="0">
                <a:latin typeface="Times New Roman"/>
                <a:ea typeface="Times New Roman"/>
              </a:rPr>
              <a:t>п</a:t>
            </a:r>
            <a:r>
              <a:rPr lang="ru-RU" b="1" spc="-5" dirty="0" smtClean="0">
                <a:latin typeface="Times New Roman"/>
                <a:ea typeface="Times New Roman"/>
              </a:rPr>
              <a:t>редполагает </a:t>
            </a:r>
            <a:r>
              <a:rPr lang="ru-RU" b="1" spc="-5" dirty="0">
                <a:latin typeface="Times New Roman"/>
                <a:ea typeface="Times New Roman"/>
              </a:rPr>
              <a:t>равноправие партнеров, участвующих в </a:t>
            </a:r>
            <a:r>
              <a:rPr lang="ru-RU" b="1" spc="-5" dirty="0" smtClean="0">
                <a:latin typeface="Times New Roman"/>
                <a:ea typeface="Times New Roman"/>
              </a:rPr>
              <a:t>нем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1098" y="564649"/>
            <a:ext cx="73931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Метод </a:t>
            </a:r>
            <a:r>
              <a:rPr lang="ru-RU" sz="20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дискуссии или конструктивного </a:t>
            </a:r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диалога</a:t>
            </a:r>
            <a:endParaRPr lang="ru-RU" sz="2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941913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82965" y="2967335"/>
            <a:ext cx="1378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УУД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paritets.ru/pictures/seminari-i-trening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21612"/>
            <a:ext cx="2719585" cy="20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566" y="344829"/>
            <a:ext cx="3544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Метод </a:t>
            </a:r>
            <a:r>
              <a:rPr lang="ru-RU" sz="2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«</a:t>
            </a:r>
            <a:r>
              <a:rPr lang="ru-RU" sz="2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Кластер»</a:t>
            </a:r>
            <a:endParaRPr lang="ru-RU" sz="2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9325909"/>
              </p:ext>
            </p:extLst>
          </p:nvPr>
        </p:nvGraphicFramePr>
        <p:xfrm>
          <a:off x="179493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 rot="17884165">
            <a:off x="2419215" y="3529489"/>
            <a:ext cx="16033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ууд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3" y="855775"/>
            <a:ext cx="2760305" cy="206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7748" y="1052736"/>
            <a:ext cx="5122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В основе этой техники лежат принципы «мозгового штурма</a:t>
            </a:r>
            <a:r>
              <a:rPr lang="ru-RU" b="1" i="1" dirty="0" smtClean="0">
                <a:latin typeface="Times New Roman"/>
                <a:ea typeface="Times New Roman"/>
              </a:rPr>
              <a:t>»</a:t>
            </a:r>
            <a:endParaRPr lang="ru-RU" b="1" i="1" dirty="0">
              <a:effectLst/>
            </a:endParaRPr>
          </a:p>
        </p:txBody>
      </p:sp>
      <p:pic>
        <p:nvPicPr>
          <p:cNvPr id="6148" name="Picture 4" descr="http://img3.proshkolu.ru/content/media/pic/std/2000000/1491000/1490821-506499f03929e3b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32229"/>
            <a:ext cx="1781944" cy="17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23077"/>
            <a:ext cx="64045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«Концептуальная таблица»</a:t>
            </a:r>
            <a:endParaRPr lang="ru-RU" sz="2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Times New Roman"/>
              </a:rPr>
              <a:t>способствует развитию  мыслительных операций </a:t>
            </a:r>
            <a:r>
              <a:rPr lang="ru-RU" sz="2000" b="1" i="1" dirty="0">
                <a:latin typeface="Times New Roman"/>
                <a:ea typeface="Times New Roman"/>
              </a:rPr>
              <a:t>анализа и синтеза при систематизации новой информации в тех случаях, когда сопоставимы три и более </a:t>
            </a:r>
            <a:r>
              <a:rPr lang="ru-RU" sz="2000" b="1" i="1" dirty="0" smtClean="0">
                <a:latin typeface="Times New Roman"/>
                <a:ea typeface="Times New Roman"/>
              </a:rPr>
              <a:t>понятий </a:t>
            </a:r>
            <a:r>
              <a:rPr lang="ru-RU" sz="2000" b="1" i="1" dirty="0">
                <a:latin typeface="Times New Roman"/>
                <a:ea typeface="Times New Roman"/>
              </a:rPr>
              <a:t>или </a:t>
            </a:r>
            <a:r>
              <a:rPr lang="ru-RU" sz="2000" b="1" i="1" dirty="0" smtClean="0">
                <a:latin typeface="Times New Roman"/>
                <a:ea typeface="Times New Roman"/>
              </a:rPr>
              <a:t>явлений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применения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при помощи «мозгового штурма», кластера или другого метода.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сравниваемых явлений и концепций.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ячеек таблицы.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заполнения концептуальная таблица может быть использована для обсуждения или описания рассмотренного явления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6190533"/>
              </p:ext>
            </p:extLst>
          </p:nvPr>
        </p:nvGraphicFramePr>
        <p:xfrm>
          <a:off x="1403648" y="3294082"/>
          <a:ext cx="7410442" cy="344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687" y="4293096"/>
            <a:ext cx="984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УУД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1313568" y="4306026"/>
            <a:ext cx="262167" cy="558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mkpt.ru/sites/omkpt.ru/files/images/article_text_1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4124"/>
            <a:ext cx="2641476" cy="22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edsovet.su/_pu/25/722559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8" y="93418"/>
            <a:ext cx="2463217" cy="26642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65608523"/>
              </p:ext>
            </p:extLst>
          </p:nvPr>
        </p:nvGraphicFramePr>
        <p:xfrm>
          <a:off x="261508" y="1052736"/>
          <a:ext cx="84641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0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abra_akbar/6985472/1435664/143566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3073"/>
            <a:ext cx="1555521" cy="16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0" y="9159"/>
            <a:ext cx="47500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«карусель»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465313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86158"/>
            <a:ext cx="4788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/>
                <a:ea typeface="Times New Roman"/>
              </a:rPr>
              <a:t>Развивает </a:t>
            </a:r>
            <a:r>
              <a:rPr lang="ru-RU" sz="1400" b="1" i="1" dirty="0">
                <a:latin typeface="Times New Roman"/>
                <a:ea typeface="Times New Roman"/>
              </a:rPr>
              <a:t>у обучающихся потребности в нравственном самосовершенствовании, </a:t>
            </a:r>
            <a:r>
              <a:rPr lang="ru-RU" sz="1400" b="1" i="1" dirty="0" smtClean="0">
                <a:latin typeface="Times New Roman"/>
                <a:ea typeface="Times New Roman"/>
              </a:rPr>
              <a:t>формирует положительную мотивацию к </a:t>
            </a:r>
            <a:r>
              <a:rPr lang="ru-RU" sz="1400" b="1" i="1" dirty="0">
                <a:latin typeface="Times New Roman"/>
                <a:ea typeface="Times New Roman"/>
              </a:rPr>
              <a:t>познанию, обращение внимания </a:t>
            </a:r>
            <a:r>
              <a:rPr lang="ru-RU" sz="1400" b="1" i="1" dirty="0" smtClean="0">
                <a:latin typeface="Times New Roman"/>
                <a:ea typeface="Times New Roman"/>
              </a:rPr>
              <a:t> </a:t>
            </a:r>
            <a:r>
              <a:rPr lang="ru-RU" sz="1400" b="1" i="1" dirty="0">
                <a:latin typeface="Times New Roman"/>
                <a:ea typeface="Times New Roman"/>
              </a:rPr>
              <a:t>на качества характера, которые </a:t>
            </a:r>
            <a:r>
              <a:rPr lang="ru-RU" sz="1400" b="1" i="1" dirty="0" smtClean="0">
                <a:latin typeface="Times New Roman"/>
                <a:ea typeface="Times New Roman"/>
              </a:rPr>
              <a:t>ведут к совершенствованию </a:t>
            </a:r>
            <a:r>
              <a:rPr lang="ru-RU" sz="1400" b="1" i="1" dirty="0">
                <a:latin typeface="Times New Roman"/>
                <a:ea typeface="Times New Roman"/>
              </a:rPr>
              <a:t>личности</a:t>
            </a:r>
            <a:endParaRPr lang="ru-RU" sz="14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47728"/>
              </p:ext>
            </p:extLst>
          </p:nvPr>
        </p:nvGraphicFramePr>
        <p:xfrm>
          <a:off x="107504" y="1556792"/>
          <a:ext cx="8568952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518457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Формирует коммуникативные,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познавательные умения (построение осознанного речевого высказывания, анализ, обобщение, коррекция)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реализуется в несколько этапов: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– определение понятия;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– подбор сходных понятий;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 – подбор противоположных понятий;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 – определение преимущества понятия;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– определение недостатков качества;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 – рефлексия взаимодействия.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Формирует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личностные компетенции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(мотивация к деятельности, самоопределение, самосознание)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78053178"/>
              </p:ext>
            </p:extLst>
          </p:nvPr>
        </p:nvGraphicFramePr>
        <p:xfrm>
          <a:off x="92402" y="1556792"/>
          <a:ext cx="424151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92080" y="11621"/>
            <a:ext cx="32085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М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етод </a:t>
            </a: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«Мудрые совы»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lib.rus.ec/i/21/427221/img_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88" y="5156796"/>
            <a:ext cx="1783686" cy="17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2813" y="660758"/>
            <a:ext cx="7539627" cy="60086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03844" y="260648"/>
            <a:ext cx="27975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 «</a:t>
            </a:r>
            <a:r>
              <a:rPr lang="ru-RU" sz="20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инсерт</a:t>
            </a:r>
            <a:r>
              <a:rPr lang="ru-RU" sz="2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2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130" y="4716262"/>
            <a:ext cx="900100" cy="680010"/>
          </a:xfrm>
          <a:prstGeom prst="downArrow">
            <a:avLst>
              <a:gd name="adj1" fmla="val 50000"/>
              <a:gd name="adj2" fmla="val 4388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91787" y="2129617"/>
            <a:ext cx="364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Повышает  активность читателя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2813" y="7647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/>
                <a:ea typeface="Times New Roman"/>
              </a:rPr>
              <a:t>Интерактивная </a:t>
            </a:r>
            <a:r>
              <a:rPr lang="ru-RU" b="1" i="1" dirty="0">
                <a:latin typeface="Times New Roman"/>
                <a:ea typeface="Times New Roman"/>
              </a:rPr>
              <a:t>система пометок для повышения эффективности чтения и мышления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21801" y="4346930"/>
            <a:ext cx="384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Т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щательный анализ прочитанного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984192" y="2513517"/>
            <a:ext cx="900100" cy="680010"/>
          </a:xfrm>
          <a:prstGeom prst="downArrow">
            <a:avLst>
              <a:gd name="adj1" fmla="val 50000"/>
              <a:gd name="adj2" fmla="val 47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995130" y="3573418"/>
            <a:ext cx="900100" cy="680010"/>
          </a:xfrm>
          <a:prstGeom prst="downArrow">
            <a:avLst>
              <a:gd name="adj1" fmla="val 50000"/>
              <a:gd name="adj2" fmla="val 41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77379" y="3204086"/>
            <a:ext cx="447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Поиск ответов на возникающие вопросы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995131" y="1411035"/>
            <a:ext cx="900100" cy="680010"/>
          </a:xfrm>
          <a:prstGeom prst="downArrow">
            <a:avLst>
              <a:gd name="adj1" fmla="val 50000"/>
              <a:gd name="adj2" fmla="val 47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9592" y="541374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познавательных умений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(анализ, синтез,  обобщение,  выведение следствий)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5544"/>
            <a:ext cx="1988001" cy="14910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4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58301" y="1290922"/>
            <a:ext cx="6613787" cy="10240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27000">
              <a:schemeClr val="accent3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828297"/>
            <a:ext cx="5426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И</a:t>
            </a:r>
            <a:r>
              <a:rPr lang="ru-RU" sz="2000" b="1" dirty="0" smtClean="0">
                <a:latin typeface="Times New Roman"/>
                <a:ea typeface="Times New Roman"/>
              </a:rPr>
              <a:t>спользуется  на </a:t>
            </a:r>
            <a:r>
              <a:rPr lang="ru-RU" sz="2000" b="1" dirty="0">
                <a:latin typeface="Times New Roman"/>
                <a:ea typeface="Times New Roman"/>
              </a:rPr>
              <a:t>этапе обратной </a:t>
            </a:r>
            <a:r>
              <a:rPr lang="ru-RU" sz="2000" b="1" dirty="0" smtClean="0">
                <a:latin typeface="Times New Roman"/>
                <a:ea typeface="Times New Roman"/>
              </a:rPr>
              <a:t>связи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4597" y="188640"/>
            <a:ext cx="6314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cap="all" spc="0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</a:rPr>
              <a:t>Метод «Рефлексивная </a:t>
            </a:r>
            <a:r>
              <a:rPr lang="ru-RU" sz="2400" b="1" i="1" cap="all" spc="0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ea typeface="Times New Roman"/>
              </a:rPr>
              <a:t>дискуссия» </a:t>
            </a:r>
            <a:endParaRPr lang="ru-RU" sz="2400" b="1" i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51042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Подлинное </a:t>
            </a:r>
            <a:r>
              <a:rPr lang="ru-RU" b="1" dirty="0">
                <a:latin typeface="Times New Roman"/>
                <a:ea typeface="Times New Roman"/>
              </a:rPr>
              <a:t>обучение невозможно без понимания </a:t>
            </a:r>
            <a:r>
              <a:rPr lang="ru-RU" b="1" dirty="0" err="1" smtClean="0">
                <a:latin typeface="Times New Roman"/>
                <a:ea typeface="Times New Roman"/>
              </a:rPr>
              <a:t>учебно</a:t>
            </a:r>
            <a:r>
              <a:rPr lang="ru-RU" b="1" dirty="0" smtClean="0">
                <a:latin typeface="Times New Roman"/>
                <a:ea typeface="Times New Roman"/>
              </a:rPr>
              <a:t> – воспитательного процесса 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741133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Метод </a:t>
            </a:r>
            <a:r>
              <a:rPr lang="ru-RU" b="1" dirty="0" smtClean="0">
                <a:latin typeface="Times New Roman"/>
                <a:ea typeface="Times New Roman"/>
              </a:rPr>
              <a:t>  </a:t>
            </a:r>
            <a:r>
              <a:rPr lang="ru-RU" b="1" dirty="0">
                <a:latin typeface="Times New Roman"/>
                <a:ea typeface="Times New Roman"/>
              </a:rPr>
              <a:t>позволяет </a:t>
            </a:r>
            <a:r>
              <a:rPr lang="ru-RU" b="1" dirty="0" smtClean="0">
                <a:latin typeface="Times New Roman"/>
                <a:ea typeface="Times New Roman"/>
              </a:rPr>
              <a:t>  </a:t>
            </a:r>
            <a:r>
              <a:rPr lang="ru-RU" b="1" dirty="0">
                <a:latin typeface="Times New Roman"/>
                <a:ea typeface="Times New Roman"/>
              </a:rPr>
              <a:t>собрать информацию об успехах и трудностях </a:t>
            </a:r>
            <a:r>
              <a:rPr lang="ru-RU" b="1" dirty="0" smtClean="0">
                <a:latin typeface="Times New Roman"/>
                <a:ea typeface="Times New Roman"/>
              </a:rPr>
              <a:t>обучающихся в </a:t>
            </a:r>
            <a:r>
              <a:rPr lang="ru-RU" b="1" dirty="0">
                <a:latin typeface="Times New Roman"/>
                <a:ea typeface="Times New Roman"/>
              </a:rPr>
              <a:t>процессе обучения и на ее основе внести в него необходимые коррективы.</a:t>
            </a:r>
            <a:endParaRPr lang="ru-RU" b="1" dirty="0">
              <a:effectLst/>
            </a:endParaRPr>
          </a:p>
        </p:txBody>
      </p:sp>
      <p:sp>
        <p:nvSpPr>
          <p:cNvPr id="6" name="Двойная стрелка вверх/вниз 5"/>
          <p:cNvSpPr/>
          <p:nvPr/>
        </p:nvSpPr>
        <p:spPr>
          <a:xfrm rot="5400000">
            <a:off x="3972209" y="1098817"/>
            <a:ext cx="576064" cy="12241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1392885"/>
            <a:ext cx="1440160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69894" y="1422853"/>
            <a:ext cx="1364169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8703" y="1968949"/>
            <a:ext cx="737369" cy="3566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53282" y="3165069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60241" y="4664463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5240527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умений  ( самооценка на основе критерия успешности, адекватное понимание причин  успеха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неуспеха в учебной деятельности) </a:t>
            </a:r>
          </a:p>
        </p:txBody>
      </p:sp>
      <p:cxnSp>
        <p:nvCxnSpPr>
          <p:cNvPr id="19" name="Прямая со стрелкой 18"/>
          <p:cNvCxnSpPr>
            <a:stCxn id="8" idx="2"/>
          </p:cNvCxnSpPr>
          <p:nvPr/>
        </p:nvCxnSpPr>
        <p:spPr>
          <a:xfrm flipH="1">
            <a:off x="5683687" y="1998917"/>
            <a:ext cx="668292" cy="506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2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Уровень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сформированности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ууд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у обучающихся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4 «Б» класса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14810985"/>
              </p:ext>
            </p:extLst>
          </p:nvPr>
        </p:nvGraphicFramePr>
        <p:xfrm>
          <a:off x="323042" y="692696"/>
          <a:ext cx="3168352" cy="297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098" y="78857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Познавательные умения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38925404"/>
              </p:ext>
            </p:extLst>
          </p:nvPr>
        </p:nvGraphicFramePr>
        <p:xfrm>
          <a:off x="5325859" y="692696"/>
          <a:ext cx="3528392" cy="298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38701605"/>
              </p:ext>
            </p:extLst>
          </p:nvPr>
        </p:nvGraphicFramePr>
        <p:xfrm>
          <a:off x="2339752" y="3789040"/>
          <a:ext cx="37804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84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78083"/>
              </p:ext>
            </p:extLst>
          </p:nvPr>
        </p:nvGraphicFramePr>
        <p:xfrm>
          <a:off x="179512" y="188640"/>
          <a:ext cx="8568952" cy="626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464496"/>
                <a:gridCol w="2808312"/>
              </a:tblGrid>
              <a:tr h="4768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«Интерактивные методы как средство формирования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УУД в начальной школе»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87899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Актульность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содержания современного начального образования – достижение не только предметных, но 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через использование современных инновационных методов и технологий.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821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Сущность 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 педагогическая идея  - применение в учебно-воспитательном процессе  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интерактивных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методов и приемов, которые заинтересовывают, вовлекают  в урок всех учащихся,  способствуют  активизации познавательной активности, эффективному усвоению новых знаний и способов их получения.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5878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 значимость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Предназначение – педагоги начальных классов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401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по распространению опыта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 учителей начальных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классов ГБОУ прогимназии «Интеллект»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семинар «Современный урок» (СОРИПКРО)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семинар «Особенности ФГОС НОО» (СОРИПКРО)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878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регулятивных, коммуникативных,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познавательных умений на конец обучения в начальной школе, выявленный на основе диагностик.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878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Перспектива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Адаптация новых интерактивных методов в систему начального образования для повышения уровня учебных достижений.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E:\фото\2011-2012\полилингвальный семинар\P112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1570360" cy="11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2013-2014\семинар современный урок\IMG_0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3" y="2431846"/>
            <a:ext cx="1521986" cy="10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 идти в ногу со временем -это </a:t>
            </a:r>
          </a:p>
          <a:p>
            <a:pPr lvl="0" algn="ctr"/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отставать. </a:t>
            </a:r>
          </a:p>
          <a:p>
            <a:pPr lvl="0" algn="ctr"/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надо опережать.</a:t>
            </a:r>
          </a:p>
          <a:p>
            <a:pPr lvl="0" algn="ctr"/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Увидьте себя в будущем. </a:t>
            </a:r>
          </a:p>
          <a:p>
            <a:pPr lvl="0" algn="ctr"/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увидели – постройте его».</a:t>
            </a:r>
          </a:p>
          <a:p>
            <a:pPr lvl="0" algn="ctr"/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8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В.Н. </a:t>
            </a:r>
            <a:r>
              <a:rPr lang="ru-RU" sz="2800" b="1" i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Просвиркин</a:t>
            </a:r>
            <a:r>
              <a:rPr lang="ru-RU" sz="28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24smi.com/img_info_2000_2000_062ee8b4f755f1e9a467c4d66dfbf1b795ed4f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424359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555737"/>
              </p:ext>
            </p:extLst>
          </p:nvPr>
        </p:nvGraphicFramePr>
        <p:xfrm>
          <a:off x="1367644" y="1340768"/>
          <a:ext cx="6552728" cy="446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59632" y="36953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onstantia"/>
                <a:ea typeface="Calibri"/>
              </a:rPr>
              <a:t>Начальное образование  -  основа формирования учебной деятельности ребенка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5" y="4430754"/>
            <a:ext cx="2792787" cy="209459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24smi.com/img_info_2000_2000_27e05344dc92c70031d2b5e66c8fc625ecd319d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0754"/>
            <a:ext cx="2809717" cy="2244964"/>
          </a:xfrm>
          <a:prstGeom prst="rect">
            <a:avLst/>
          </a:prstGeom>
          <a:noFill/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005" y="5521211"/>
            <a:ext cx="8496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Есть ли более эффективные методы и способы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Достижения планируемых результатов?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65486067"/>
              </p:ext>
            </p:extLst>
          </p:nvPr>
        </p:nvGraphicFramePr>
        <p:xfrm>
          <a:off x="755576" y="13970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68024" y="620688"/>
            <a:ext cx="57022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Современная система образования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220" y="2420888"/>
            <a:ext cx="789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2131728"/>
              </p:ext>
            </p:extLst>
          </p:nvPr>
        </p:nvGraphicFramePr>
        <p:xfrm>
          <a:off x="474921" y="1829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48335" y="332656"/>
            <a:ext cx="7200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Интерактивный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включенный в действие, взаимодействующий, находящийся в состоянии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беседы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диалога с  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кем-либо 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edu.cap.ru/home/6325/standart_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56" y="3851595"/>
            <a:ext cx="2347540" cy="28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06086029"/>
              </p:ext>
            </p:extLst>
          </p:nvPr>
        </p:nvGraphicFramePr>
        <p:xfrm>
          <a:off x="683568" y="1471429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16632"/>
            <a:ext cx="71287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психологии человеческих взаимоотношений 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82678166"/>
              </p:ext>
            </p:extLst>
          </p:nvPr>
        </p:nvGraphicFramePr>
        <p:xfrm>
          <a:off x="319839" y="980728"/>
          <a:ext cx="756084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http://nevnov.ru/assets/images/politika/5dnev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91" y="-3301"/>
            <a:ext cx="2548771" cy="2232248"/>
          </a:xfrm>
          <a:prstGeom prst="rect">
            <a:avLst/>
          </a:prstGeom>
          <a:noFill/>
          <a:effectLst>
            <a:glow rad="127000">
              <a:schemeClr val="accent3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859" y="13260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интерактивные методы обучения?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://cit.ua/images/news/2012-08/29/316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73" y="4968270"/>
            <a:ext cx="2879589" cy="1889730"/>
          </a:xfrm>
          <a:prstGeom prst="rect">
            <a:avLst/>
          </a:prstGeom>
          <a:noFill/>
          <a:effectLst>
            <a:glow rad="127000">
              <a:schemeClr val="accent3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8845" y="146131"/>
            <a:ext cx="125117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Задачи: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4388" y="921729"/>
            <a:ext cx="7488832" cy="49104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  <a:effectLst>
            <a:glow rad="127000">
              <a:schemeClr val="accent4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активное включение каждого ученика в процесс усвоения учебного материала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69043" y="1700808"/>
            <a:ext cx="7488832" cy="491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познавательной мотивации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24388" y="2492896"/>
            <a:ext cx="7488832" cy="8268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27000">
              <a:schemeClr val="tx2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навыкам успешного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(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слушать и слышать друг друга, выстраивать диалог, задавать вопросы на понимание)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7658" y="3501008"/>
            <a:ext cx="7488832" cy="826878"/>
          </a:xfrm>
          <a:prstGeom prst="roundRect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glow rad="127000">
              <a:srgbClr val="92D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развитие навыков самостоятельной учебной деятельности: определение ведущих и промежуточных задач, умение предусматривать последствия своего выбора, его объективная оценка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55545" y="4614077"/>
            <a:ext cx="7488832" cy="826878"/>
          </a:xfrm>
          <a:prstGeom prst="roundRect">
            <a:avLst/>
          </a:prstGeom>
          <a:solidFill>
            <a:srgbClr val="CC99FF"/>
          </a:solidFill>
          <a:ln>
            <a:solidFill>
              <a:schemeClr val="bg2"/>
            </a:solidFill>
          </a:ln>
          <a:effectLst>
            <a:glow rad="127000">
              <a:srgbClr val="CC99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воспитание лидерских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качеств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работать с командой и в команде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55545" y="5714647"/>
            <a:ext cx="7488832" cy="826878"/>
          </a:xfrm>
          <a:prstGeom prst="roundRect">
            <a:avLst/>
          </a:prstGeom>
          <a:ln>
            <a:solidFill>
              <a:schemeClr val="bg2"/>
            </a:solidFill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принимать на себя ответственность за совместную и собственную деятельность по достижению результата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67109"/>
              </p:ext>
            </p:extLst>
          </p:nvPr>
        </p:nvGraphicFramePr>
        <p:xfrm>
          <a:off x="458908" y="1052735"/>
          <a:ext cx="8280919" cy="573947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92196"/>
                <a:gridCol w="4109223"/>
                <a:gridCol w="2579500"/>
              </a:tblGrid>
              <a:tr h="30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Этап урока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Методическая цель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Примерные методики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26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1.Мотивация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Сконцентрировать внимание и вызвать интерес к изучению данной темы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Мозговой штурм, блиц опрос, микрофон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89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2.Определение  </a:t>
                      </a:r>
                      <a:r>
                        <a:rPr lang="ru-RU" sz="1400" dirty="0">
                          <a:effectLst/>
                        </a:rPr>
                        <a:t>темы и задач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Обеспечить понимание учащимися их деятельности, чего они должны достигнуть в результате урока, что его ожидает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Через эпиграф, слово, название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89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3.Получение необходимой </a:t>
                      </a:r>
                      <a:r>
                        <a:rPr lang="ru-RU" sz="1400" dirty="0" smtClean="0">
                          <a:effectLst/>
                        </a:rPr>
                        <a:t>информации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для открытия нового знания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Инструктаж учащихся для выполнения задания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Мини – лекция, презентация домашнего задания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579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4.Интерактивное задание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Практическое усвоение материала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Дебаты, семинар, работа в группах, «Карусель», «Микрофон», «Шляпы мышления», «Защита проекта»,  «Аквариум», «Ярмарка», «Пресс».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316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5.Подведение итогов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Обсуждение с целью закрепления материала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«Большой круг», «Неожиданное предложение», «Шкала мнений», </a:t>
                      </a:r>
                      <a:r>
                        <a:rPr lang="ru-RU" sz="1400" dirty="0" smtClean="0">
                          <a:effectLst/>
                        </a:rPr>
                        <a:t>«Рефлексивная дискуссия, </a:t>
                      </a:r>
                      <a:r>
                        <a:rPr lang="ru-RU" sz="1400" dirty="0">
                          <a:effectLst/>
                        </a:rPr>
                        <a:t>комментирование.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99737" y="260648"/>
            <a:ext cx="47992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Интерактивные методы обучения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применяют на разных этапах урока</a:t>
            </a:r>
            <a:endParaRPr kumimoji="0" lang="ru-RU" altLang="ru-RU" sz="2000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36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1226</TotalTime>
  <Words>1141</Words>
  <Application>Microsoft Office PowerPoint</Application>
  <PresentationFormat>Экран (4:3)</PresentationFormat>
  <Paragraphs>191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Вован</dc:creator>
  <cp:lastModifiedBy>Нэля</cp:lastModifiedBy>
  <cp:revision>82</cp:revision>
  <dcterms:created xsi:type="dcterms:W3CDTF">2014-07-05T15:16:48Z</dcterms:created>
  <dcterms:modified xsi:type="dcterms:W3CDTF">2014-08-10T15:26:40Z</dcterms:modified>
</cp:coreProperties>
</file>