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8" r:id="rId7"/>
    <p:sldId id="269" r:id="rId8"/>
    <p:sldId id="276" r:id="rId9"/>
    <p:sldId id="270" r:id="rId10"/>
    <p:sldId id="277" r:id="rId11"/>
    <p:sldId id="271" r:id="rId12"/>
    <p:sldId id="278" r:id="rId13"/>
    <p:sldId id="272" r:id="rId14"/>
    <p:sldId id="281" r:id="rId15"/>
    <p:sldId id="262" r:id="rId16"/>
    <p:sldId id="265" r:id="rId17"/>
    <p:sldId id="279" r:id="rId18"/>
    <p:sldId id="282" r:id="rId19"/>
    <p:sldId id="283" r:id="rId20"/>
    <p:sldId id="284" r:id="rId21"/>
    <p:sldId id="280" r:id="rId22"/>
    <p:sldId id="285" r:id="rId23"/>
    <p:sldId id="286" r:id="rId24"/>
    <p:sldId id="267" r:id="rId25"/>
  </p:sldIdLst>
  <p:sldSz cx="9144000" cy="5143500" type="screen16x9"/>
  <p:notesSz cx="6858000" cy="9144000"/>
  <p:embeddedFontLst>
    <p:embeddedFont>
      <p:font typeface="Georgia" pitchFamily="18" charset="0"/>
      <p:regular r:id="rId26"/>
      <p:bold r:id="rId27"/>
      <p:italic r:id="rId28"/>
      <p:bold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4" autoAdjust="0"/>
    <p:restoredTop sz="94660"/>
  </p:normalViewPr>
  <p:slideViewPr>
    <p:cSldViewPr>
      <p:cViewPr varScale="1">
        <p:scale>
          <a:sx n="93" d="100"/>
          <a:sy n="93" d="100"/>
        </p:scale>
        <p:origin x="-102" y="-2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B3FF09-958D-406B-A506-DE16693999D4}" type="doc">
      <dgm:prSet loTypeId="urn:microsoft.com/office/officeart/2005/8/layout/vList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CB1A37-69D7-41E1-8B98-6F66DFECE9EE}">
      <dgm:prSet phldrT="[Текст]"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1.1. использованы разнообразные форматы представления информации о своей профессиональной деятельности (текст, изображения, аудио, видео и др.)</a:t>
          </a:r>
          <a:endParaRPr lang="ru-RU" sz="1800" i="1" dirty="0">
            <a:latin typeface="Georgia" pitchFamily="18" charset="0"/>
          </a:endParaRPr>
        </a:p>
      </dgm:t>
    </dgm:pt>
    <dgm:pt modelId="{4E0882F2-5024-4F8A-BEF9-BE9B68C8AE8D}" type="parTrans" cxnId="{753CD3E9-961D-4A89-B859-0B4C52D75161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F33C3C1C-0B88-49CB-8705-853E42008FC7}" type="sibTrans" cxnId="{753CD3E9-961D-4A89-B859-0B4C52D75161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8EAF8598-3847-4B0B-AD80-F8EBFB1904A4}">
      <dgm:prSet phldrT="[Текст]"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1.2. корректно размещены ссылки на внешние источники информации, указывается авторство</a:t>
          </a:r>
          <a:endParaRPr lang="ru-RU" sz="1800" i="1" dirty="0">
            <a:latin typeface="Georgia" pitchFamily="18" charset="0"/>
          </a:endParaRPr>
        </a:p>
      </dgm:t>
    </dgm:pt>
    <dgm:pt modelId="{4C9BE336-E6CA-4B13-ACB8-6DE0BFD19798}" type="parTrans" cxnId="{38FA2877-9CA4-40C7-B562-FF3558F9153C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74D6C719-3750-4C08-B38E-2043A99049C5}" type="sibTrans" cxnId="{38FA2877-9CA4-40C7-B562-FF3558F9153C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3166053A-E3D2-45FF-BE8F-6E3AC8F5E20A}">
      <dgm:prSet phldrT="[Текст]"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1.3. размещены материалы открытых уроков и других мероприятий, в которых конкурсант принял участие (фото и видео материалы, краткие тезисы, презентации и т.д.) </a:t>
          </a:r>
          <a:endParaRPr lang="ru-RU" sz="1800" i="1" dirty="0">
            <a:latin typeface="Georgia" pitchFamily="18" charset="0"/>
          </a:endParaRPr>
        </a:p>
      </dgm:t>
    </dgm:pt>
    <dgm:pt modelId="{01739314-AC3B-4C16-8366-27D18AEF65D8}" type="parTrans" cxnId="{033C1482-1FF4-46FD-90B1-6CD240DEED2F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9F407870-3AF5-4B71-8AFA-D9C8A5E6C9E1}" type="sibTrans" cxnId="{033C1482-1FF4-46FD-90B1-6CD240DEED2F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3E7B90FB-B4EB-4947-AC25-C224A582AE70}">
      <dgm:prSet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1.4. размещены ссылки на проведенные </a:t>
          </a:r>
          <a:r>
            <a:rPr lang="ru-RU" sz="1800" i="1" dirty="0" err="1" smtClean="0">
              <a:latin typeface="Georgia" pitchFamily="18" charset="0"/>
            </a:rPr>
            <a:t>вебинары</a:t>
          </a:r>
          <a:r>
            <a:rPr lang="ru-RU" sz="1800" i="1" dirty="0" smtClean="0">
              <a:latin typeface="Georgia" pitchFamily="18" charset="0"/>
            </a:rPr>
            <a:t>, которые могут быть полезны посетителям</a:t>
          </a:r>
          <a:endParaRPr lang="ru-RU" sz="1800" i="1" dirty="0">
            <a:latin typeface="Georgia" pitchFamily="18" charset="0"/>
          </a:endParaRPr>
        </a:p>
      </dgm:t>
    </dgm:pt>
    <dgm:pt modelId="{5789E8AF-70D5-468E-88A2-64AC4DE95C7C}" type="parTrans" cxnId="{0B4C0B3D-3D18-4F37-88BE-CD8B7FEEF84D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ADA7C501-63FB-4864-B269-9C5422063719}" type="sibTrans" cxnId="{0B4C0B3D-3D18-4F37-88BE-CD8B7FEEF84D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E237B3EE-B9AC-491C-8326-708928B77EEB}">
      <dgm:prSet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1.5. размещены разработки своих уроков, внеклассных мероприятий и иные материалы</a:t>
          </a:r>
          <a:endParaRPr lang="ru-RU" sz="1800" i="1" dirty="0">
            <a:latin typeface="Georgia" pitchFamily="18" charset="0"/>
          </a:endParaRPr>
        </a:p>
      </dgm:t>
    </dgm:pt>
    <dgm:pt modelId="{3AA15B9D-24F3-40EA-8BAD-3A3AE46976AF}" type="parTrans" cxnId="{A9AD4EF0-B8F3-4F3C-AD71-F7BE6A1DB193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03BD2B8A-A3D6-4488-A2D1-6784091D87DD}" type="sibTrans" cxnId="{A9AD4EF0-B8F3-4F3C-AD71-F7BE6A1DB193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34F40482-153C-4DD7-951E-821A34DF4D62}">
      <dgm:prSet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1.6. размещены материалы, адресованные разным категориям пользователей сайта</a:t>
          </a:r>
          <a:endParaRPr lang="ru-RU" sz="1800" i="1" dirty="0">
            <a:latin typeface="Georgia" pitchFamily="18" charset="0"/>
          </a:endParaRPr>
        </a:p>
      </dgm:t>
    </dgm:pt>
    <dgm:pt modelId="{CBF813D6-E35A-4AC1-91FE-DB29CC3AFAA0}" type="parTrans" cxnId="{4D11B9B0-A221-42E2-923A-FC37DBAD9BBC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B1110856-9AC8-4F0C-BDAF-79A64A30CE90}" type="sibTrans" cxnId="{4D11B9B0-A221-42E2-923A-FC37DBAD9BBC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4CFB0E65-3B7B-4497-B8AA-D3CBCB3ECCAF}">
      <dgm:prSet custT="1"/>
      <dgm:spPr/>
      <dgm:t>
        <a:bodyPr/>
        <a:lstStyle/>
        <a:p>
          <a:r>
            <a:rPr lang="ru-RU" sz="1800" i="1" dirty="0" smtClean="0">
              <a:latin typeface="Georgia" pitchFamily="18" charset="0"/>
            </a:rPr>
            <a:t>1.7. размещены материалы, отражающие  достижения конкурсанта или его обучающихся</a:t>
          </a:r>
          <a:endParaRPr lang="ru-RU" sz="1800" i="1" dirty="0">
            <a:latin typeface="Georgia" pitchFamily="18" charset="0"/>
          </a:endParaRPr>
        </a:p>
      </dgm:t>
    </dgm:pt>
    <dgm:pt modelId="{90F27E9D-4EC3-4FF6-A53E-7BC3D3F23B0D}" type="parTrans" cxnId="{A8B15CA4-1B24-46F5-B6A9-E49B38909DBA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28D5B0D6-85A6-4F37-BBC9-934D3561FDBE}" type="sibTrans" cxnId="{A8B15CA4-1B24-46F5-B6A9-E49B38909DBA}">
      <dgm:prSet/>
      <dgm:spPr/>
      <dgm:t>
        <a:bodyPr/>
        <a:lstStyle/>
        <a:p>
          <a:endParaRPr lang="ru-RU" sz="1800" i="1">
            <a:latin typeface="Georgia" pitchFamily="18" charset="0"/>
          </a:endParaRPr>
        </a:p>
      </dgm:t>
    </dgm:pt>
    <dgm:pt modelId="{C9900498-BDE4-46E7-9134-3FC7511263B0}" type="pres">
      <dgm:prSet presAssocID="{2CB3FF09-958D-406B-A506-DE16693999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A8BED-AD15-42E6-9D4F-5E3C170F1513}" type="pres">
      <dgm:prSet presAssocID="{00CB1A37-69D7-41E1-8B98-6F66DFECE9EE}" presName="comp" presStyleCnt="0"/>
      <dgm:spPr/>
    </dgm:pt>
    <dgm:pt modelId="{F3695A12-F3F0-4DFD-B879-73EF38949930}" type="pres">
      <dgm:prSet presAssocID="{00CB1A37-69D7-41E1-8B98-6F66DFECE9EE}" presName="box" presStyleLbl="node1" presStyleIdx="0" presStyleCnt="7"/>
      <dgm:spPr/>
      <dgm:t>
        <a:bodyPr/>
        <a:lstStyle/>
        <a:p>
          <a:endParaRPr lang="ru-RU"/>
        </a:p>
      </dgm:t>
    </dgm:pt>
    <dgm:pt modelId="{DF22E7C8-E43B-434C-B181-BFB126255B63}" type="pres">
      <dgm:prSet presAssocID="{00CB1A37-69D7-41E1-8B98-6F66DFECE9EE}" presName="img" presStyleLbl="fgImgPlace1" presStyleIdx="0" presStyleCnt="7" custScaleX="426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19F00A-79A2-44BE-9209-5FAA898897E7}" type="pres">
      <dgm:prSet presAssocID="{00CB1A37-69D7-41E1-8B98-6F66DFECE9EE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9256-000A-4C66-B711-BF5964AEFF7E}" type="pres">
      <dgm:prSet presAssocID="{F33C3C1C-0B88-49CB-8705-853E42008FC7}" presName="spacer" presStyleCnt="0"/>
      <dgm:spPr/>
    </dgm:pt>
    <dgm:pt modelId="{FEA773F3-0829-467B-9375-94CAF8E9A96E}" type="pres">
      <dgm:prSet presAssocID="{8EAF8598-3847-4B0B-AD80-F8EBFB1904A4}" presName="comp" presStyleCnt="0"/>
      <dgm:spPr/>
    </dgm:pt>
    <dgm:pt modelId="{C04F9C0F-F25D-4669-88CD-1C5EC00E323A}" type="pres">
      <dgm:prSet presAssocID="{8EAF8598-3847-4B0B-AD80-F8EBFB1904A4}" presName="box" presStyleLbl="node1" presStyleIdx="1" presStyleCnt="7"/>
      <dgm:spPr/>
      <dgm:t>
        <a:bodyPr/>
        <a:lstStyle/>
        <a:p>
          <a:endParaRPr lang="ru-RU"/>
        </a:p>
      </dgm:t>
    </dgm:pt>
    <dgm:pt modelId="{33A4FB9C-D293-4204-85C4-8FBDFBB94024}" type="pres">
      <dgm:prSet presAssocID="{8EAF8598-3847-4B0B-AD80-F8EBFB1904A4}" presName="img" presStyleLbl="fgImgPlace1" presStyleIdx="1" presStyleCnt="7" custScaleX="4263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3A8160-1F3F-4F64-90E2-FA0B37B1870E}" type="pres">
      <dgm:prSet presAssocID="{8EAF8598-3847-4B0B-AD80-F8EBFB1904A4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21DC4-CD06-431F-AA0B-14B7DC5FC049}" type="pres">
      <dgm:prSet presAssocID="{74D6C719-3750-4C08-B38E-2043A99049C5}" presName="spacer" presStyleCnt="0"/>
      <dgm:spPr/>
    </dgm:pt>
    <dgm:pt modelId="{2DDBEDC3-C74D-48CE-A4E6-0AE6450B520C}" type="pres">
      <dgm:prSet presAssocID="{3166053A-E3D2-45FF-BE8F-6E3AC8F5E20A}" presName="comp" presStyleCnt="0"/>
      <dgm:spPr/>
    </dgm:pt>
    <dgm:pt modelId="{64C6CCFE-D9C3-459C-9EDF-B2508545B9E3}" type="pres">
      <dgm:prSet presAssocID="{3166053A-E3D2-45FF-BE8F-6E3AC8F5E20A}" presName="box" presStyleLbl="node1" presStyleIdx="2" presStyleCnt="7"/>
      <dgm:spPr/>
      <dgm:t>
        <a:bodyPr/>
        <a:lstStyle/>
        <a:p>
          <a:endParaRPr lang="ru-RU"/>
        </a:p>
      </dgm:t>
    </dgm:pt>
    <dgm:pt modelId="{CE771452-F1D4-412E-BD59-BB5146BEA66A}" type="pres">
      <dgm:prSet presAssocID="{3166053A-E3D2-45FF-BE8F-6E3AC8F5E20A}" presName="img" presStyleLbl="fgImgPlace1" presStyleIdx="2" presStyleCnt="7" custScaleX="4263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2010FDD-5B8E-4875-AE3A-C8A14F542639}" type="pres">
      <dgm:prSet presAssocID="{3166053A-E3D2-45FF-BE8F-6E3AC8F5E20A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C585-BAF5-4219-951D-E6D727CE0B2D}" type="pres">
      <dgm:prSet presAssocID="{9F407870-3AF5-4B71-8AFA-D9C8A5E6C9E1}" presName="spacer" presStyleCnt="0"/>
      <dgm:spPr/>
    </dgm:pt>
    <dgm:pt modelId="{89140128-F043-4731-ADDA-3456CDCC8EFE}" type="pres">
      <dgm:prSet presAssocID="{3E7B90FB-B4EB-4947-AC25-C224A582AE70}" presName="comp" presStyleCnt="0"/>
      <dgm:spPr/>
    </dgm:pt>
    <dgm:pt modelId="{F752D4EE-2DC9-4EE8-875B-E20B642FACA8}" type="pres">
      <dgm:prSet presAssocID="{3E7B90FB-B4EB-4947-AC25-C224A582AE70}" presName="box" presStyleLbl="node1" presStyleIdx="3" presStyleCnt="7"/>
      <dgm:spPr/>
      <dgm:t>
        <a:bodyPr/>
        <a:lstStyle/>
        <a:p>
          <a:endParaRPr lang="ru-RU"/>
        </a:p>
      </dgm:t>
    </dgm:pt>
    <dgm:pt modelId="{7B11ABCE-D520-4A95-BD54-5FFA0565F83C}" type="pres">
      <dgm:prSet presAssocID="{3E7B90FB-B4EB-4947-AC25-C224A582AE70}" presName="img" presStyleLbl="fgImgPlace1" presStyleIdx="3" presStyleCnt="7" custScaleX="4263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A068CCC-C052-4CA0-B4D4-E529273A690F}" type="pres">
      <dgm:prSet presAssocID="{3E7B90FB-B4EB-4947-AC25-C224A582AE7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7FA0-8170-45AC-AD0C-A02FFAF6ADC9}" type="pres">
      <dgm:prSet presAssocID="{ADA7C501-63FB-4864-B269-9C5422063719}" presName="spacer" presStyleCnt="0"/>
      <dgm:spPr/>
    </dgm:pt>
    <dgm:pt modelId="{5C285761-7870-4C79-BC52-FD7FB2E38EE8}" type="pres">
      <dgm:prSet presAssocID="{E237B3EE-B9AC-491C-8326-708928B77EEB}" presName="comp" presStyleCnt="0"/>
      <dgm:spPr/>
    </dgm:pt>
    <dgm:pt modelId="{F21B8931-D50D-496F-B179-3E748A4CCA29}" type="pres">
      <dgm:prSet presAssocID="{E237B3EE-B9AC-491C-8326-708928B77EEB}" presName="box" presStyleLbl="node1" presStyleIdx="4" presStyleCnt="7"/>
      <dgm:spPr/>
      <dgm:t>
        <a:bodyPr/>
        <a:lstStyle/>
        <a:p>
          <a:endParaRPr lang="ru-RU"/>
        </a:p>
      </dgm:t>
    </dgm:pt>
    <dgm:pt modelId="{D2CA6F8F-C8B5-4939-8AE3-F834515663CF}" type="pres">
      <dgm:prSet presAssocID="{E237B3EE-B9AC-491C-8326-708928B77EEB}" presName="img" presStyleLbl="fgImgPlace1" presStyleIdx="4" presStyleCnt="7" custScaleX="4263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54B22CA-8D28-42C7-9E39-D396EE2431C2}" type="pres">
      <dgm:prSet presAssocID="{E237B3EE-B9AC-491C-8326-708928B77EEB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7BB52-1C82-4F3A-8D63-2DB79DAACC15}" type="pres">
      <dgm:prSet presAssocID="{03BD2B8A-A3D6-4488-A2D1-6784091D87DD}" presName="spacer" presStyleCnt="0"/>
      <dgm:spPr/>
    </dgm:pt>
    <dgm:pt modelId="{121B5CE2-E6D3-418C-873F-983ED27A88D5}" type="pres">
      <dgm:prSet presAssocID="{34F40482-153C-4DD7-951E-821A34DF4D62}" presName="comp" presStyleCnt="0"/>
      <dgm:spPr/>
    </dgm:pt>
    <dgm:pt modelId="{050D9B44-2E74-415A-8243-81C522A6491D}" type="pres">
      <dgm:prSet presAssocID="{34F40482-153C-4DD7-951E-821A34DF4D62}" presName="box" presStyleLbl="node1" presStyleIdx="5" presStyleCnt="7"/>
      <dgm:spPr/>
      <dgm:t>
        <a:bodyPr/>
        <a:lstStyle/>
        <a:p>
          <a:endParaRPr lang="ru-RU"/>
        </a:p>
      </dgm:t>
    </dgm:pt>
    <dgm:pt modelId="{84652259-CF70-4707-BAB3-09E0AF58A588}" type="pres">
      <dgm:prSet presAssocID="{34F40482-153C-4DD7-951E-821A34DF4D62}" presName="img" presStyleLbl="fgImgPlace1" presStyleIdx="5" presStyleCnt="7" custScaleX="4263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A364E99-157A-4019-AB52-3FD6E6881EF7}" type="pres">
      <dgm:prSet presAssocID="{34F40482-153C-4DD7-951E-821A34DF4D6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AB61-2967-441A-AF33-9CC99077B745}" type="pres">
      <dgm:prSet presAssocID="{B1110856-9AC8-4F0C-BDAF-79A64A30CE90}" presName="spacer" presStyleCnt="0"/>
      <dgm:spPr/>
    </dgm:pt>
    <dgm:pt modelId="{C353FEB7-C852-48BF-A0F1-564FD79C5901}" type="pres">
      <dgm:prSet presAssocID="{4CFB0E65-3B7B-4497-B8AA-D3CBCB3ECCAF}" presName="comp" presStyleCnt="0"/>
      <dgm:spPr/>
    </dgm:pt>
    <dgm:pt modelId="{E80FC2DD-0FC2-42D8-A663-15BFBB79DEF8}" type="pres">
      <dgm:prSet presAssocID="{4CFB0E65-3B7B-4497-B8AA-D3CBCB3ECCAF}" presName="box" presStyleLbl="node1" presStyleIdx="6" presStyleCnt="7"/>
      <dgm:spPr/>
      <dgm:t>
        <a:bodyPr/>
        <a:lstStyle/>
        <a:p>
          <a:endParaRPr lang="ru-RU"/>
        </a:p>
      </dgm:t>
    </dgm:pt>
    <dgm:pt modelId="{164EC200-0E6F-45F4-BBDE-8B02FD121602}" type="pres">
      <dgm:prSet presAssocID="{4CFB0E65-3B7B-4497-B8AA-D3CBCB3ECCAF}" presName="img" presStyleLbl="fgImgPlace1" presStyleIdx="6" presStyleCnt="7" custScaleX="42634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B4E3D84D-8C00-4E49-8781-862B096D9740}" type="pres">
      <dgm:prSet presAssocID="{4CFB0E65-3B7B-4497-B8AA-D3CBCB3ECCA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E99B94-7E0E-49D8-B354-497F7A37B0F8}" type="presOf" srcId="{3166053A-E3D2-45FF-BE8F-6E3AC8F5E20A}" destId="{64C6CCFE-D9C3-459C-9EDF-B2508545B9E3}" srcOrd="0" destOrd="0" presId="urn:microsoft.com/office/officeart/2005/8/layout/vList4"/>
    <dgm:cxn modelId="{62F4BA61-8AD8-4A40-B2AB-C1342B647455}" type="presOf" srcId="{E237B3EE-B9AC-491C-8326-708928B77EEB}" destId="{754B22CA-8D28-42C7-9E39-D396EE2431C2}" srcOrd="1" destOrd="0" presId="urn:microsoft.com/office/officeart/2005/8/layout/vList4"/>
    <dgm:cxn modelId="{E86DDADB-848B-4AEC-B501-29499F154AD3}" type="presOf" srcId="{00CB1A37-69D7-41E1-8B98-6F66DFECE9EE}" destId="{6219F00A-79A2-44BE-9209-5FAA898897E7}" srcOrd="1" destOrd="0" presId="urn:microsoft.com/office/officeart/2005/8/layout/vList4"/>
    <dgm:cxn modelId="{96DD4A32-FD57-49A0-BD4F-5A35195CCB3E}" type="presOf" srcId="{2CB3FF09-958D-406B-A506-DE16693999D4}" destId="{C9900498-BDE4-46E7-9134-3FC7511263B0}" srcOrd="0" destOrd="0" presId="urn:microsoft.com/office/officeart/2005/8/layout/vList4"/>
    <dgm:cxn modelId="{46632DC2-C443-4AD9-B9D9-6DD64149B7A6}" type="presOf" srcId="{8EAF8598-3847-4B0B-AD80-F8EBFB1904A4}" destId="{C04F9C0F-F25D-4669-88CD-1C5EC00E323A}" srcOrd="0" destOrd="0" presId="urn:microsoft.com/office/officeart/2005/8/layout/vList4"/>
    <dgm:cxn modelId="{D5BB7FBB-7928-45C2-A21B-D4933FFBF2C5}" type="presOf" srcId="{3E7B90FB-B4EB-4947-AC25-C224A582AE70}" destId="{F752D4EE-2DC9-4EE8-875B-E20B642FACA8}" srcOrd="0" destOrd="0" presId="urn:microsoft.com/office/officeart/2005/8/layout/vList4"/>
    <dgm:cxn modelId="{E0E329D7-F0B2-41A5-9120-9354EEFDC821}" type="presOf" srcId="{3E7B90FB-B4EB-4947-AC25-C224A582AE70}" destId="{9A068CCC-C052-4CA0-B4D4-E529273A690F}" srcOrd="1" destOrd="0" presId="urn:microsoft.com/office/officeart/2005/8/layout/vList4"/>
    <dgm:cxn modelId="{2C276E9A-2991-46C9-9477-E4E88A8E623E}" type="presOf" srcId="{4CFB0E65-3B7B-4497-B8AA-D3CBCB3ECCAF}" destId="{E80FC2DD-0FC2-42D8-A663-15BFBB79DEF8}" srcOrd="0" destOrd="0" presId="urn:microsoft.com/office/officeart/2005/8/layout/vList4"/>
    <dgm:cxn modelId="{88176912-1466-417A-A979-DE66B51306C4}" type="presOf" srcId="{34F40482-153C-4DD7-951E-821A34DF4D62}" destId="{050D9B44-2E74-415A-8243-81C522A6491D}" srcOrd="0" destOrd="0" presId="urn:microsoft.com/office/officeart/2005/8/layout/vList4"/>
    <dgm:cxn modelId="{0B4C0B3D-3D18-4F37-88BE-CD8B7FEEF84D}" srcId="{2CB3FF09-958D-406B-A506-DE16693999D4}" destId="{3E7B90FB-B4EB-4947-AC25-C224A582AE70}" srcOrd="3" destOrd="0" parTransId="{5789E8AF-70D5-468E-88A2-64AC4DE95C7C}" sibTransId="{ADA7C501-63FB-4864-B269-9C5422063719}"/>
    <dgm:cxn modelId="{033C1482-1FF4-46FD-90B1-6CD240DEED2F}" srcId="{2CB3FF09-958D-406B-A506-DE16693999D4}" destId="{3166053A-E3D2-45FF-BE8F-6E3AC8F5E20A}" srcOrd="2" destOrd="0" parTransId="{01739314-AC3B-4C16-8366-27D18AEF65D8}" sibTransId="{9F407870-3AF5-4B71-8AFA-D9C8A5E6C9E1}"/>
    <dgm:cxn modelId="{A8B15CA4-1B24-46F5-B6A9-E49B38909DBA}" srcId="{2CB3FF09-958D-406B-A506-DE16693999D4}" destId="{4CFB0E65-3B7B-4497-B8AA-D3CBCB3ECCAF}" srcOrd="6" destOrd="0" parTransId="{90F27E9D-4EC3-4FF6-A53E-7BC3D3F23B0D}" sibTransId="{28D5B0D6-85A6-4F37-BBC9-934D3561FDBE}"/>
    <dgm:cxn modelId="{4D11B9B0-A221-42E2-923A-FC37DBAD9BBC}" srcId="{2CB3FF09-958D-406B-A506-DE16693999D4}" destId="{34F40482-153C-4DD7-951E-821A34DF4D62}" srcOrd="5" destOrd="0" parTransId="{CBF813D6-E35A-4AC1-91FE-DB29CC3AFAA0}" sibTransId="{B1110856-9AC8-4F0C-BDAF-79A64A30CE90}"/>
    <dgm:cxn modelId="{A9AD4EF0-B8F3-4F3C-AD71-F7BE6A1DB193}" srcId="{2CB3FF09-958D-406B-A506-DE16693999D4}" destId="{E237B3EE-B9AC-491C-8326-708928B77EEB}" srcOrd="4" destOrd="0" parTransId="{3AA15B9D-24F3-40EA-8BAD-3A3AE46976AF}" sibTransId="{03BD2B8A-A3D6-4488-A2D1-6784091D87DD}"/>
    <dgm:cxn modelId="{753CD3E9-961D-4A89-B859-0B4C52D75161}" srcId="{2CB3FF09-958D-406B-A506-DE16693999D4}" destId="{00CB1A37-69D7-41E1-8B98-6F66DFECE9EE}" srcOrd="0" destOrd="0" parTransId="{4E0882F2-5024-4F8A-BEF9-BE9B68C8AE8D}" sibTransId="{F33C3C1C-0B88-49CB-8705-853E42008FC7}"/>
    <dgm:cxn modelId="{815C9DF7-93AF-4256-BA32-8E058ACAC411}" type="presOf" srcId="{4CFB0E65-3B7B-4497-B8AA-D3CBCB3ECCAF}" destId="{B4E3D84D-8C00-4E49-8781-862B096D9740}" srcOrd="1" destOrd="0" presId="urn:microsoft.com/office/officeart/2005/8/layout/vList4"/>
    <dgm:cxn modelId="{38FA2877-9CA4-40C7-B562-FF3558F9153C}" srcId="{2CB3FF09-958D-406B-A506-DE16693999D4}" destId="{8EAF8598-3847-4B0B-AD80-F8EBFB1904A4}" srcOrd="1" destOrd="0" parTransId="{4C9BE336-E6CA-4B13-ACB8-6DE0BFD19798}" sibTransId="{74D6C719-3750-4C08-B38E-2043A99049C5}"/>
    <dgm:cxn modelId="{A2D48E0D-62F8-44B6-91DC-2164D1932BCD}" type="presOf" srcId="{3166053A-E3D2-45FF-BE8F-6E3AC8F5E20A}" destId="{12010FDD-5B8E-4875-AE3A-C8A14F542639}" srcOrd="1" destOrd="0" presId="urn:microsoft.com/office/officeart/2005/8/layout/vList4"/>
    <dgm:cxn modelId="{D23BB8A7-EA5C-4083-A27D-0F298E759F86}" type="presOf" srcId="{E237B3EE-B9AC-491C-8326-708928B77EEB}" destId="{F21B8931-D50D-496F-B179-3E748A4CCA29}" srcOrd="0" destOrd="0" presId="urn:microsoft.com/office/officeart/2005/8/layout/vList4"/>
    <dgm:cxn modelId="{9FC74AC1-C91C-4840-8F0A-89690C8B4022}" type="presOf" srcId="{8EAF8598-3847-4B0B-AD80-F8EBFB1904A4}" destId="{793A8160-1F3F-4F64-90E2-FA0B37B1870E}" srcOrd="1" destOrd="0" presId="urn:microsoft.com/office/officeart/2005/8/layout/vList4"/>
    <dgm:cxn modelId="{20B1E54B-5668-4112-B20E-998CAF714E9E}" type="presOf" srcId="{34F40482-153C-4DD7-951E-821A34DF4D62}" destId="{2A364E99-157A-4019-AB52-3FD6E6881EF7}" srcOrd="1" destOrd="0" presId="urn:microsoft.com/office/officeart/2005/8/layout/vList4"/>
    <dgm:cxn modelId="{881AB827-DF57-4E3A-AB4D-CBDC293B7863}" type="presOf" srcId="{00CB1A37-69D7-41E1-8B98-6F66DFECE9EE}" destId="{F3695A12-F3F0-4DFD-B879-73EF38949930}" srcOrd="0" destOrd="0" presId="urn:microsoft.com/office/officeart/2005/8/layout/vList4"/>
    <dgm:cxn modelId="{B4CFAF18-AD1F-48EE-985D-F8B76D836D74}" type="presParOf" srcId="{C9900498-BDE4-46E7-9134-3FC7511263B0}" destId="{132A8BED-AD15-42E6-9D4F-5E3C170F1513}" srcOrd="0" destOrd="0" presId="urn:microsoft.com/office/officeart/2005/8/layout/vList4"/>
    <dgm:cxn modelId="{4C57251E-363E-4DC0-B63A-B3C08B40720C}" type="presParOf" srcId="{132A8BED-AD15-42E6-9D4F-5E3C170F1513}" destId="{F3695A12-F3F0-4DFD-B879-73EF38949930}" srcOrd="0" destOrd="0" presId="urn:microsoft.com/office/officeart/2005/8/layout/vList4"/>
    <dgm:cxn modelId="{461FCBC4-9441-4007-9437-2E11C519B9E1}" type="presParOf" srcId="{132A8BED-AD15-42E6-9D4F-5E3C170F1513}" destId="{DF22E7C8-E43B-434C-B181-BFB126255B63}" srcOrd="1" destOrd="0" presId="urn:microsoft.com/office/officeart/2005/8/layout/vList4"/>
    <dgm:cxn modelId="{FE1B0B34-23CF-45EA-9A70-7A0C517862F0}" type="presParOf" srcId="{132A8BED-AD15-42E6-9D4F-5E3C170F1513}" destId="{6219F00A-79A2-44BE-9209-5FAA898897E7}" srcOrd="2" destOrd="0" presId="urn:microsoft.com/office/officeart/2005/8/layout/vList4"/>
    <dgm:cxn modelId="{A2761B10-3D08-4503-9051-5CCFAAA4E8C7}" type="presParOf" srcId="{C9900498-BDE4-46E7-9134-3FC7511263B0}" destId="{1DBD9256-000A-4C66-B711-BF5964AEFF7E}" srcOrd="1" destOrd="0" presId="urn:microsoft.com/office/officeart/2005/8/layout/vList4"/>
    <dgm:cxn modelId="{52AD7995-F47B-4D88-B85B-5EFB27C7973C}" type="presParOf" srcId="{C9900498-BDE4-46E7-9134-3FC7511263B0}" destId="{FEA773F3-0829-467B-9375-94CAF8E9A96E}" srcOrd="2" destOrd="0" presId="urn:microsoft.com/office/officeart/2005/8/layout/vList4"/>
    <dgm:cxn modelId="{AC53EAF5-C51B-41EA-8C07-FC32F25A6A1D}" type="presParOf" srcId="{FEA773F3-0829-467B-9375-94CAF8E9A96E}" destId="{C04F9C0F-F25D-4669-88CD-1C5EC00E323A}" srcOrd="0" destOrd="0" presId="urn:microsoft.com/office/officeart/2005/8/layout/vList4"/>
    <dgm:cxn modelId="{8FB5469A-302A-4CDB-ABDD-860BD5E683FE}" type="presParOf" srcId="{FEA773F3-0829-467B-9375-94CAF8E9A96E}" destId="{33A4FB9C-D293-4204-85C4-8FBDFBB94024}" srcOrd="1" destOrd="0" presId="urn:microsoft.com/office/officeart/2005/8/layout/vList4"/>
    <dgm:cxn modelId="{E652EADD-C4A1-4B1A-BBB8-B0CFD4241496}" type="presParOf" srcId="{FEA773F3-0829-467B-9375-94CAF8E9A96E}" destId="{793A8160-1F3F-4F64-90E2-FA0B37B1870E}" srcOrd="2" destOrd="0" presId="urn:microsoft.com/office/officeart/2005/8/layout/vList4"/>
    <dgm:cxn modelId="{37FAFCDA-F1F2-4CCE-8155-0762FFADF3E1}" type="presParOf" srcId="{C9900498-BDE4-46E7-9134-3FC7511263B0}" destId="{A6521DC4-CD06-431F-AA0B-14B7DC5FC049}" srcOrd="3" destOrd="0" presId="urn:microsoft.com/office/officeart/2005/8/layout/vList4"/>
    <dgm:cxn modelId="{DBFF8AB3-D653-48F3-A0DD-DC6D06E10CE3}" type="presParOf" srcId="{C9900498-BDE4-46E7-9134-3FC7511263B0}" destId="{2DDBEDC3-C74D-48CE-A4E6-0AE6450B520C}" srcOrd="4" destOrd="0" presId="urn:microsoft.com/office/officeart/2005/8/layout/vList4"/>
    <dgm:cxn modelId="{C41BB9E6-0274-446D-B881-CD9A51490BD8}" type="presParOf" srcId="{2DDBEDC3-C74D-48CE-A4E6-0AE6450B520C}" destId="{64C6CCFE-D9C3-459C-9EDF-B2508545B9E3}" srcOrd="0" destOrd="0" presId="urn:microsoft.com/office/officeart/2005/8/layout/vList4"/>
    <dgm:cxn modelId="{9C65D9E4-31F0-4117-B33D-312AECA0969B}" type="presParOf" srcId="{2DDBEDC3-C74D-48CE-A4E6-0AE6450B520C}" destId="{CE771452-F1D4-412E-BD59-BB5146BEA66A}" srcOrd="1" destOrd="0" presId="urn:microsoft.com/office/officeart/2005/8/layout/vList4"/>
    <dgm:cxn modelId="{ACA5412D-59CA-4C4C-B4D7-BE039EDCD78E}" type="presParOf" srcId="{2DDBEDC3-C74D-48CE-A4E6-0AE6450B520C}" destId="{12010FDD-5B8E-4875-AE3A-C8A14F542639}" srcOrd="2" destOrd="0" presId="urn:microsoft.com/office/officeart/2005/8/layout/vList4"/>
    <dgm:cxn modelId="{7AA19343-4AB7-4688-8EEF-AE5823D0A0BA}" type="presParOf" srcId="{C9900498-BDE4-46E7-9134-3FC7511263B0}" destId="{1505C585-BAF5-4219-951D-E6D727CE0B2D}" srcOrd="5" destOrd="0" presId="urn:microsoft.com/office/officeart/2005/8/layout/vList4"/>
    <dgm:cxn modelId="{E5572F6A-B68B-4A3A-8020-B4D926113187}" type="presParOf" srcId="{C9900498-BDE4-46E7-9134-3FC7511263B0}" destId="{89140128-F043-4731-ADDA-3456CDCC8EFE}" srcOrd="6" destOrd="0" presId="urn:microsoft.com/office/officeart/2005/8/layout/vList4"/>
    <dgm:cxn modelId="{92C0D529-800F-46BB-966F-ACD275309E5D}" type="presParOf" srcId="{89140128-F043-4731-ADDA-3456CDCC8EFE}" destId="{F752D4EE-2DC9-4EE8-875B-E20B642FACA8}" srcOrd="0" destOrd="0" presId="urn:microsoft.com/office/officeart/2005/8/layout/vList4"/>
    <dgm:cxn modelId="{7AE1C2FC-4958-42B0-B716-17E754A6FEF1}" type="presParOf" srcId="{89140128-F043-4731-ADDA-3456CDCC8EFE}" destId="{7B11ABCE-D520-4A95-BD54-5FFA0565F83C}" srcOrd="1" destOrd="0" presId="urn:microsoft.com/office/officeart/2005/8/layout/vList4"/>
    <dgm:cxn modelId="{25276661-AB51-4AA5-9682-31E0FBA7FEC1}" type="presParOf" srcId="{89140128-F043-4731-ADDA-3456CDCC8EFE}" destId="{9A068CCC-C052-4CA0-B4D4-E529273A690F}" srcOrd="2" destOrd="0" presId="urn:microsoft.com/office/officeart/2005/8/layout/vList4"/>
    <dgm:cxn modelId="{55E6B9FE-CAA5-4C85-8AFB-F49BDAE40008}" type="presParOf" srcId="{C9900498-BDE4-46E7-9134-3FC7511263B0}" destId="{64E67FA0-8170-45AC-AD0C-A02FFAF6ADC9}" srcOrd="7" destOrd="0" presId="urn:microsoft.com/office/officeart/2005/8/layout/vList4"/>
    <dgm:cxn modelId="{6AC7AA60-688B-4E0E-B194-DACF09B00BF5}" type="presParOf" srcId="{C9900498-BDE4-46E7-9134-3FC7511263B0}" destId="{5C285761-7870-4C79-BC52-FD7FB2E38EE8}" srcOrd="8" destOrd="0" presId="urn:microsoft.com/office/officeart/2005/8/layout/vList4"/>
    <dgm:cxn modelId="{23338C7C-66E6-4608-8248-FB0098F117C5}" type="presParOf" srcId="{5C285761-7870-4C79-BC52-FD7FB2E38EE8}" destId="{F21B8931-D50D-496F-B179-3E748A4CCA29}" srcOrd="0" destOrd="0" presId="urn:microsoft.com/office/officeart/2005/8/layout/vList4"/>
    <dgm:cxn modelId="{6EAC0842-180D-44AB-B4E8-AA22D7B7D135}" type="presParOf" srcId="{5C285761-7870-4C79-BC52-FD7FB2E38EE8}" destId="{D2CA6F8F-C8B5-4939-8AE3-F834515663CF}" srcOrd="1" destOrd="0" presId="urn:microsoft.com/office/officeart/2005/8/layout/vList4"/>
    <dgm:cxn modelId="{74028D93-1C4D-4940-8E2A-F6D449799674}" type="presParOf" srcId="{5C285761-7870-4C79-BC52-FD7FB2E38EE8}" destId="{754B22CA-8D28-42C7-9E39-D396EE2431C2}" srcOrd="2" destOrd="0" presId="urn:microsoft.com/office/officeart/2005/8/layout/vList4"/>
    <dgm:cxn modelId="{03D27D6D-F27D-43AE-8CCC-66F5528E0B03}" type="presParOf" srcId="{C9900498-BDE4-46E7-9134-3FC7511263B0}" destId="{B237BB52-1C82-4F3A-8D63-2DB79DAACC15}" srcOrd="9" destOrd="0" presId="urn:microsoft.com/office/officeart/2005/8/layout/vList4"/>
    <dgm:cxn modelId="{12A787E1-F8AB-45A8-8DA8-86CDD024168E}" type="presParOf" srcId="{C9900498-BDE4-46E7-9134-3FC7511263B0}" destId="{121B5CE2-E6D3-418C-873F-983ED27A88D5}" srcOrd="10" destOrd="0" presId="urn:microsoft.com/office/officeart/2005/8/layout/vList4"/>
    <dgm:cxn modelId="{164627A3-838B-4D6C-AF67-350134BD8B71}" type="presParOf" srcId="{121B5CE2-E6D3-418C-873F-983ED27A88D5}" destId="{050D9B44-2E74-415A-8243-81C522A6491D}" srcOrd="0" destOrd="0" presId="urn:microsoft.com/office/officeart/2005/8/layout/vList4"/>
    <dgm:cxn modelId="{2735EB2E-53C4-47EC-B9BD-C5D10BCC8CA8}" type="presParOf" srcId="{121B5CE2-E6D3-418C-873F-983ED27A88D5}" destId="{84652259-CF70-4707-BAB3-09E0AF58A588}" srcOrd="1" destOrd="0" presId="urn:microsoft.com/office/officeart/2005/8/layout/vList4"/>
    <dgm:cxn modelId="{84C1609F-CBB4-4B3A-B38F-2D30332D4E0D}" type="presParOf" srcId="{121B5CE2-E6D3-418C-873F-983ED27A88D5}" destId="{2A364E99-157A-4019-AB52-3FD6E6881EF7}" srcOrd="2" destOrd="0" presId="urn:microsoft.com/office/officeart/2005/8/layout/vList4"/>
    <dgm:cxn modelId="{D66DF197-454A-4D48-9F2B-3EA58989C0CA}" type="presParOf" srcId="{C9900498-BDE4-46E7-9134-3FC7511263B0}" destId="{A1BEAB61-2967-441A-AF33-9CC99077B745}" srcOrd="11" destOrd="0" presId="urn:microsoft.com/office/officeart/2005/8/layout/vList4"/>
    <dgm:cxn modelId="{CD1960C3-DDFB-4D50-9243-75769C3232F5}" type="presParOf" srcId="{C9900498-BDE4-46E7-9134-3FC7511263B0}" destId="{C353FEB7-C852-48BF-A0F1-564FD79C5901}" srcOrd="12" destOrd="0" presId="urn:microsoft.com/office/officeart/2005/8/layout/vList4"/>
    <dgm:cxn modelId="{3E8D3FA6-DC21-4C48-8F3C-77ADF02A4E9E}" type="presParOf" srcId="{C353FEB7-C852-48BF-A0F1-564FD79C5901}" destId="{E80FC2DD-0FC2-42D8-A663-15BFBB79DEF8}" srcOrd="0" destOrd="0" presId="urn:microsoft.com/office/officeart/2005/8/layout/vList4"/>
    <dgm:cxn modelId="{E1B5A867-E6EA-43D3-9CF9-925CB58456B0}" type="presParOf" srcId="{C353FEB7-C852-48BF-A0F1-564FD79C5901}" destId="{164EC200-0E6F-45F4-BBDE-8B02FD121602}" srcOrd="1" destOrd="0" presId="urn:microsoft.com/office/officeart/2005/8/layout/vList4"/>
    <dgm:cxn modelId="{8D4C90D6-008C-48E4-A505-ED5DE00AF868}" type="presParOf" srcId="{C353FEB7-C852-48BF-A0F1-564FD79C5901}" destId="{B4E3D84D-8C00-4E49-8781-862B096D97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B3FF09-958D-406B-A506-DE16693999D4}" type="doc">
      <dgm:prSet loTypeId="urn:microsoft.com/office/officeart/2005/8/layout/vList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CB1A37-69D7-41E1-8B98-6F66DFECE9EE}">
      <dgm:prSet phldrT="[Текст]"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2.1. используется понятное для посетителя меню, рубрикация материалов, навигация по ресурсу, которая обеспечивает быстрый поиск нужной информации (карта сайта, навигатор)</a:t>
          </a:r>
          <a:endParaRPr lang="ru-RU" sz="1700" i="1" dirty="0">
            <a:latin typeface="Georgia" pitchFamily="18" charset="0"/>
          </a:endParaRPr>
        </a:p>
      </dgm:t>
    </dgm:pt>
    <dgm:pt modelId="{4E0882F2-5024-4F8A-BEF9-BE9B68C8AE8D}" type="parTrans" cxnId="{753CD3E9-961D-4A89-B859-0B4C52D75161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F33C3C1C-0B88-49CB-8705-853E42008FC7}" type="sibTrans" cxnId="{753CD3E9-961D-4A89-B859-0B4C52D75161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8EAF8598-3847-4B0B-AD80-F8EBFB1904A4}">
      <dgm:prSet phldrT="[Текст]"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2.2. имеются инструкции и пояснения для пользователей (подсказки, помощь)</a:t>
          </a:r>
          <a:endParaRPr lang="ru-RU" sz="1700" i="1" dirty="0">
            <a:latin typeface="Georgia" pitchFamily="18" charset="0"/>
          </a:endParaRPr>
        </a:p>
      </dgm:t>
    </dgm:pt>
    <dgm:pt modelId="{4C9BE336-E6CA-4B13-ACB8-6DE0BFD19798}" type="parTrans" cxnId="{38FA2877-9CA4-40C7-B562-FF3558F9153C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74D6C719-3750-4C08-B38E-2043A99049C5}" type="sibTrans" cxnId="{38FA2877-9CA4-40C7-B562-FF3558F9153C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3166053A-E3D2-45FF-BE8F-6E3AC8F5E20A}">
      <dgm:prSet phldrT="[Текст]"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2.3. обеспечена защищённость пользователей, отсутствует реклама и отвлекающие окна</a:t>
          </a:r>
          <a:endParaRPr lang="ru-RU" sz="1700" i="1" dirty="0">
            <a:latin typeface="Georgia" pitchFamily="18" charset="0"/>
          </a:endParaRPr>
        </a:p>
      </dgm:t>
    </dgm:pt>
    <dgm:pt modelId="{01739314-AC3B-4C16-8366-27D18AEF65D8}" type="parTrans" cxnId="{033C1482-1FF4-46FD-90B1-6CD240DEED2F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9F407870-3AF5-4B71-8AFA-D9C8A5E6C9E1}" type="sibTrans" cxnId="{033C1482-1FF4-46FD-90B1-6CD240DEED2F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3E7B90FB-B4EB-4947-AC25-C224A582AE70}">
      <dgm:prSet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2.4. учтены требования </a:t>
          </a:r>
          <a:r>
            <a:rPr lang="ru-RU" sz="1700" i="1" dirty="0" err="1" smtClean="0">
              <a:latin typeface="Georgia" pitchFamily="18" charset="0"/>
            </a:rPr>
            <a:t>здоровьесбережения</a:t>
          </a:r>
          <a:r>
            <a:rPr lang="ru-RU" sz="1700" i="1" dirty="0" smtClean="0">
              <a:latin typeface="Georgia" pitchFamily="18" charset="0"/>
            </a:rPr>
            <a:t>, включая размер шрифта, сочетание цветов, фонов и т.д.</a:t>
          </a:r>
          <a:endParaRPr lang="ru-RU" sz="1700" i="1" dirty="0">
            <a:latin typeface="Georgia" pitchFamily="18" charset="0"/>
          </a:endParaRPr>
        </a:p>
      </dgm:t>
    </dgm:pt>
    <dgm:pt modelId="{5789E8AF-70D5-468E-88A2-64AC4DE95C7C}" type="parTrans" cxnId="{0B4C0B3D-3D18-4F37-88BE-CD8B7FEEF84D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ADA7C501-63FB-4864-B269-9C5422063719}" type="sibTrans" cxnId="{0B4C0B3D-3D18-4F37-88BE-CD8B7FEEF84D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E237B3EE-B9AC-491C-8326-708928B77EEB}">
      <dgm:prSet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2.5. обеспечены условия использования ресурса лицами с ограниченными возможностями здоровья и особыми потребностями</a:t>
          </a:r>
          <a:endParaRPr lang="ru-RU" sz="1700" i="1" dirty="0">
            <a:latin typeface="Georgia" pitchFamily="18" charset="0"/>
          </a:endParaRPr>
        </a:p>
      </dgm:t>
    </dgm:pt>
    <dgm:pt modelId="{3AA15B9D-24F3-40EA-8BAD-3A3AE46976AF}" type="parTrans" cxnId="{A9AD4EF0-B8F3-4F3C-AD71-F7BE6A1DB193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03BD2B8A-A3D6-4488-A2D1-6784091D87DD}" type="sibTrans" cxnId="{A9AD4EF0-B8F3-4F3C-AD71-F7BE6A1DB193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34F40482-153C-4DD7-951E-821A34DF4D62}">
      <dgm:prSet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2.6. размещены материалы небольшого объема (до 100 Мб), учитывается средняя скорость интернета при загрузке материала</a:t>
          </a:r>
          <a:endParaRPr lang="ru-RU" sz="1700" i="1" dirty="0">
            <a:latin typeface="Georgia" pitchFamily="18" charset="0"/>
          </a:endParaRPr>
        </a:p>
      </dgm:t>
    </dgm:pt>
    <dgm:pt modelId="{CBF813D6-E35A-4AC1-91FE-DB29CC3AFAA0}" type="parTrans" cxnId="{4D11B9B0-A221-42E2-923A-FC37DBAD9BBC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B1110856-9AC8-4F0C-BDAF-79A64A30CE90}" type="sibTrans" cxnId="{4D11B9B0-A221-42E2-923A-FC37DBAD9BBC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4CFB0E65-3B7B-4497-B8AA-D3CBCB3ECCAF}">
      <dgm:prSet custT="1"/>
      <dgm:spPr/>
      <dgm:t>
        <a:bodyPr/>
        <a:lstStyle/>
        <a:p>
          <a:r>
            <a:rPr lang="ru-RU" sz="1700" i="1" dirty="0" smtClean="0">
              <a:latin typeface="Georgia" pitchFamily="18" charset="0"/>
            </a:rPr>
            <a:t>2.7. используются общепринятые форматы размещаемой информации, соблюдается стилевое единство в оформлении размещаемых материалов </a:t>
          </a:r>
          <a:endParaRPr lang="ru-RU" sz="1700" i="1" dirty="0">
            <a:latin typeface="Georgia" pitchFamily="18" charset="0"/>
          </a:endParaRPr>
        </a:p>
      </dgm:t>
    </dgm:pt>
    <dgm:pt modelId="{90F27E9D-4EC3-4FF6-A53E-7BC3D3F23B0D}" type="parTrans" cxnId="{A8B15CA4-1B24-46F5-B6A9-E49B38909DBA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28D5B0D6-85A6-4F37-BBC9-934D3561FDBE}" type="sibTrans" cxnId="{A8B15CA4-1B24-46F5-B6A9-E49B38909DBA}">
      <dgm:prSet/>
      <dgm:spPr/>
      <dgm:t>
        <a:bodyPr/>
        <a:lstStyle/>
        <a:p>
          <a:endParaRPr lang="ru-RU" sz="1700" i="1">
            <a:latin typeface="Georgia" pitchFamily="18" charset="0"/>
          </a:endParaRPr>
        </a:p>
      </dgm:t>
    </dgm:pt>
    <dgm:pt modelId="{C9900498-BDE4-46E7-9134-3FC7511263B0}" type="pres">
      <dgm:prSet presAssocID="{2CB3FF09-958D-406B-A506-DE16693999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A8BED-AD15-42E6-9D4F-5E3C170F1513}" type="pres">
      <dgm:prSet presAssocID="{00CB1A37-69D7-41E1-8B98-6F66DFECE9EE}" presName="comp" presStyleCnt="0"/>
      <dgm:spPr/>
    </dgm:pt>
    <dgm:pt modelId="{F3695A12-F3F0-4DFD-B879-73EF38949930}" type="pres">
      <dgm:prSet presAssocID="{00CB1A37-69D7-41E1-8B98-6F66DFECE9EE}" presName="box" presStyleLbl="node1" presStyleIdx="0" presStyleCnt="7"/>
      <dgm:spPr/>
      <dgm:t>
        <a:bodyPr/>
        <a:lstStyle/>
        <a:p>
          <a:endParaRPr lang="ru-RU"/>
        </a:p>
      </dgm:t>
    </dgm:pt>
    <dgm:pt modelId="{DF22E7C8-E43B-434C-B181-BFB126255B63}" type="pres">
      <dgm:prSet presAssocID="{00CB1A37-69D7-41E1-8B98-6F66DFECE9EE}" presName="img" presStyleLbl="fgImgPlace1" presStyleIdx="0" presStyleCnt="7" custScaleX="4263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19F00A-79A2-44BE-9209-5FAA898897E7}" type="pres">
      <dgm:prSet presAssocID="{00CB1A37-69D7-41E1-8B98-6F66DFECE9EE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9256-000A-4C66-B711-BF5964AEFF7E}" type="pres">
      <dgm:prSet presAssocID="{F33C3C1C-0B88-49CB-8705-853E42008FC7}" presName="spacer" presStyleCnt="0"/>
      <dgm:spPr/>
    </dgm:pt>
    <dgm:pt modelId="{FEA773F3-0829-467B-9375-94CAF8E9A96E}" type="pres">
      <dgm:prSet presAssocID="{8EAF8598-3847-4B0B-AD80-F8EBFB1904A4}" presName="comp" presStyleCnt="0"/>
      <dgm:spPr/>
    </dgm:pt>
    <dgm:pt modelId="{C04F9C0F-F25D-4669-88CD-1C5EC00E323A}" type="pres">
      <dgm:prSet presAssocID="{8EAF8598-3847-4B0B-AD80-F8EBFB1904A4}" presName="box" presStyleLbl="node1" presStyleIdx="1" presStyleCnt="7"/>
      <dgm:spPr/>
      <dgm:t>
        <a:bodyPr/>
        <a:lstStyle/>
        <a:p>
          <a:endParaRPr lang="ru-RU"/>
        </a:p>
      </dgm:t>
    </dgm:pt>
    <dgm:pt modelId="{33A4FB9C-D293-4204-85C4-8FBDFBB94024}" type="pres">
      <dgm:prSet presAssocID="{8EAF8598-3847-4B0B-AD80-F8EBFB1904A4}" presName="img" presStyleLbl="fgImgPlace1" presStyleIdx="1" presStyleCnt="7" custScaleX="4263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3A8160-1F3F-4F64-90E2-FA0B37B1870E}" type="pres">
      <dgm:prSet presAssocID="{8EAF8598-3847-4B0B-AD80-F8EBFB1904A4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21DC4-CD06-431F-AA0B-14B7DC5FC049}" type="pres">
      <dgm:prSet presAssocID="{74D6C719-3750-4C08-B38E-2043A99049C5}" presName="spacer" presStyleCnt="0"/>
      <dgm:spPr/>
    </dgm:pt>
    <dgm:pt modelId="{2DDBEDC3-C74D-48CE-A4E6-0AE6450B520C}" type="pres">
      <dgm:prSet presAssocID="{3166053A-E3D2-45FF-BE8F-6E3AC8F5E20A}" presName="comp" presStyleCnt="0"/>
      <dgm:spPr/>
    </dgm:pt>
    <dgm:pt modelId="{64C6CCFE-D9C3-459C-9EDF-B2508545B9E3}" type="pres">
      <dgm:prSet presAssocID="{3166053A-E3D2-45FF-BE8F-6E3AC8F5E20A}" presName="box" presStyleLbl="node1" presStyleIdx="2" presStyleCnt="7"/>
      <dgm:spPr/>
      <dgm:t>
        <a:bodyPr/>
        <a:lstStyle/>
        <a:p>
          <a:endParaRPr lang="ru-RU"/>
        </a:p>
      </dgm:t>
    </dgm:pt>
    <dgm:pt modelId="{CE771452-F1D4-412E-BD59-BB5146BEA66A}" type="pres">
      <dgm:prSet presAssocID="{3166053A-E3D2-45FF-BE8F-6E3AC8F5E20A}" presName="img" presStyleLbl="fgImgPlace1" presStyleIdx="2" presStyleCnt="7" custScaleX="4263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2010FDD-5B8E-4875-AE3A-C8A14F542639}" type="pres">
      <dgm:prSet presAssocID="{3166053A-E3D2-45FF-BE8F-6E3AC8F5E20A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C585-BAF5-4219-951D-E6D727CE0B2D}" type="pres">
      <dgm:prSet presAssocID="{9F407870-3AF5-4B71-8AFA-D9C8A5E6C9E1}" presName="spacer" presStyleCnt="0"/>
      <dgm:spPr/>
    </dgm:pt>
    <dgm:pt modelId="{89140128-F043-4731-ADDA-3456CDCC8EFE}" type="pres">
      <dgm:prSet presAssocID="{3E7B90FB-B4EB-4947-AC25-C224A582AE70}" presName="comp" presStyleCnt="0"/>
      <dgm:spPr/>
    </dgm:pt>
    <dgm:pt modelId="{F752D4EE-2DC9-4EE8-875B-E20B642FACA8}" type="pres">
      <dgm:prSet presAssocID="{3E7B90FB-B4EB-4947-AC25-C224A582AE70}" presName="box" presStyleLbl="node1" presStyleIdx="3" presStyleCnt="7"/>
      <dgm:spPr/>
      <dgm:t>
        <a:bodyPr/>
        <a:lstStyle/>
        <a:p>
          <a:endParaRPr lang="ru-RU"/>
        </a:p>
      </dgm:t>
    </dgm:pt>
    <dgm:pt modelId="{7B11ABCE-D520-4A95-BD54-5FFA0565F83C}" type="pres">
      <dgm:prSet presAssocID="{3E7B90FB-B4EB-4947-AC25-C224A582AE70}" presName="img" presStyleLbl="fgImgPlace1" presStyleIdx="3" presStyleCnt="7" custScaleX="4263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A068CCC-C052-4CA0-B4D4-E529273A690F}" type="pres">
      <dgm:prSet presAssocID="{3E7B90FB-B4EB-4947-AC25-C224A582AE7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7FA0-8170-45AC-AD0C-A02FFAF6ADC9}" type="pres">
      <dgm:prSet presAssocID="{ADA7C501-63FB-4864-B269-9C5422063719}" presName="spacer" presStyleCnt="0"/>
      <dgm:spPr/>
    </dgm:pt>
    <dgm:pt modelId="{5C285761-7870-4C79-BC52-FD7FB2E38EE8}" type="pres">
      <dgm:prSet presAssocID="{E237B3EE-B9AC-491C-8326-708928B77EEB}" presName="comp" presStyleCnt="0"/>
      <dgm:spPr/>
    </dgm:pt>
    <dgm:pt modelId="{F21B8931-D50D-496F-B179-3E748A4CCA29}" type="pres">
      <dgm:prSet presAssocID="{E237B3EE-B9AC-491C-8326-708928B77EEB}" presName="box" presStyleLbl="node1" presStyleIdx="4" presStyleCnt="7"/>
      <dgm:spPr/>
      <dgm:t>
        <a:bodyPr/>
        <a:lstStyle/>
        <a:p>
          <a:endParaRPr lang="ru-RU"/>
        </a:p>
      </dgm:t>
    </dgm:pt>
    <dgm:pt modelId="{D2CA6F8F-C8B5-4939-8AE3-F834515663CF}" type="pres">
      <dgm:prSet presAssocID="{E237B3EE-B9AC-491C-8326-708928B77EEB}" presName="img" presStyleLbl="fgImgPlace1" presStyleIdx="4" presStyleCnt="7" custScaleX="4263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54B22CA-8D28-42C7-9E39-D396EE2431C2}" type="pres">
      <dgm:prSet presAssocID="{E237B3EE-B9AC-491C-8326-708928B77EEB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7BB52-1C82-4F3A-8D63-2DB79DAACC15}" type="pres">
      <dgm:prSet presAssocID="{03BD2B8A-A3D6-4488-A2D1-6784091D87DD}" presName="spacer" presStyleCnt="0"/>
      <dgm:spPr/>
    </dgm:pt>
    <dgm:pt modelId="{121B5CE2-E6D3-418C-873F-983ED27A88D5}" type="pres">
      <dgm:prSet presAssocID="{34F40482-153C-4DD7-951E-821A34DF4D62}" presName="comp" presStyleCnt="0"/>
      <dgm:spPr/>
    </dgm:pt>
    <dgm:pt modelId="{050D9B44-2E74-415A-8243-81C522A6491D}" type="pres">
      <dgm:prSet presAssocID="{34F40482-153C-4DD7-951E-821A34DF4D62}" presName="box" presStyleLbl="node1" presStyleIdx="5" presStyleCnt="7"/>
      <dgm:spPr/>
      <dgm:t>
        <a:bodyPr/>
        <a:lstStyle/>
        <a:p>
          <a:endParaRPr lang="ru-RU"/>
        </a:p>
      </dgm:t>
    </dgm:pt>
    <dgm:pt modelId="{84652259-CF70-4707-BAB3-09E0AF58A588}" type="pres">
      <dgm:prSet presAssocID="{34F40482-153C-4DD7-951E-821A34DF4D62}" presName="img" presStyleLbl="fgImgPlace1" presStyleIdx="5" presStyleCnt="7" custScaleX="42634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A364E99-157A-4019-AB52-3FD6E6881EF7}" type="pres">
      <dgm:prSet presAssocID="{34F40482-153C-4DD7-951E-821A34DF4D6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AB61-2967-441A-AF33-9CC99077B745}" type="pres">
      <dgm:prSet presAssocID="{B1110856-9AC8-4F0C-BDAF-79A64A30CE90}" presName="spacer" presStyleCnt="0"/>
      <dgm:spPr/>
    </dgm:pt>
    <dgm:pt modelId="{C353FEB7-C852-48BF-A0F1-564FD79C5901}" type="pres">
      <dgm:prSet presAssocID="{4CFB0E65-3B7B-4497-B8AA-D3CBCB3ECCAF}" presName="comp" presStyleCnt="0"/>
      <dgm:spPr/>
    </dgm:pt>
    <dgm:pt modelId="{E80FC2DD-0FC2-42D8-A663-15BFBB79DEF8}" type="pres">
      <dgm:prSet presAssocID="{4CFB0E65-3B7B-4497-B8AA-D3CBCB3ECCAF}" presName="box" presStyleLbl="node1" presStyleIdx="6" presStyleCnt="7"/>
      <dgm:spPr/>
      <dgm:t>
        <a:bodyPr/>
        <a:lstStyle/>
        <a:p>
          <a:endParaRPr lang="ru-RU"/>
        </a:p>
      </dgm:t>
    </dgm:pt>
    <dgm:pt modelId="{164EC200-0E6F-45F4-BBDE-8B02FD121602}" type="pres">
      <dgm:prSet presAssocID="{4CFB0E65-3B7B-4497-B8AA-D3CBCB3ECCAF}" presName="img" presStyleLbl="fgImgPlace1" presStyleIdx="6" presStyleCnt="7" custScaleX="42634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B4E3D84D-8C00-4E49-8781-862B096D9740}" type="pres">
      <dgm:prSet presAssocID="{4CFB0E65-3B7B-4497-B8AA-D3CBCB3ECCA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274910-7D0D-4C02-987C-C71263E77237}" type="presOf" srcId="{00CB1A37-69D7-41E1-8B98-6F66DFECE9EE}" destId="{F3695A12-F3F0-4DFD-B879-73EF38949930}" srcOrd="0" destOrd="0" presId="urn:microsoft.com/office/officeart/2005/8/layout/vList4"/>
    <dgm:cxn modelId="{84F2FF23-2CD4-4356-8640-F9A781B2B49C}" type="presOf" srcId="{E237B3EE-B9AC-491C-8326-708928B77EEB}" destId="{754B22CA-8D28-42C7-9E39-D396EE2431C2}" srcOrd="1" destOrd="0" presId="urn:microsoft.com/office/officeart/2005/8/layout/vList4"/>
    <dgm:cxn modelId="{B1E59F25-6785-40BC-B0A2-B50C00CA385A}" type="presOf" srcId="{8EAF8598-3847-4B0B-AD80-F8EBFB1904A4}" destId="{793A8160-1F3F-4F64-90E2-FA0B37B1870E}" srcOrd="1" destOrd="0" presId="urn:microsoft.com/office/officeart/2005/8/layout/vList4"/>
    <dgm:cxn modelId="{AB8F63DC-14A5-445C-B4E0-C1587FD2EDB2}" type="presOf" srcId="{E237B3EE-B9AC-491C-8326-708928B77EEB}" destId="{F21B8931-D50D-496F-B179-3E748A4CCA29}" srcOrd="0" destOrd="0" presId="urn:microsoft.com/office/officeart/2005/8/layout/vList4"/>
    <dgm:cxn modelId="{827C619E-9B74-40A8-A22F-3B3A868B60CA}" type="presOf" srcId="{3E7B90FB-B4EB-4947-AC25-C224A582AE70}" destId="{F752D4EE-2DC9-4EE8-875B-E20B642FACA8}" srcOrd="0" destOrd="0" presId="urn:microsoft.com/office/officeart/2005/8/layout/vList4"/>
    <dgm:cxn modelId="{5EE1F584-1117-4C84-AD31-D973605EE12B}" type="presOf" srcId="{3166053A-E3D2-45FF-BE8F-6E3AC8F5E20A}" destId="{12010FDD-5B8E-4875-AE3A-C8A14F542639}" srcOrd="1" destOrd="0" presId="urn:microsoft.com/office/officeart/2005/8/layout/vList4"/>
    <dgm:cxn modelId="{9BD7AB37-6A01-40FC-A19D-DF63CFB70B12}" type="presOf" srcId="{4CFB0E65-3B7B-4497-B8AA-D3CBCB3ECCAF}" destId="{B4E3D84D-8C00-4E49-8781-862B096D9740}" srcOrd="1" destOrd="0" presId="urn:microsoft.com/office/officeart/2005/8/layout/vList4"/>
    <dgm:cxn modelId="{C737582C-08D4-4F56-A061-16FAD2759E0A}" type="presOf" srcId="{2CB3FF09-958D-406B-A506-DE16693999D4}" destId="{C9900498-BDE4-46E7-9134-3FC7511263B0}" srcOrd="0" destOrd="0" presId="urn:microsoft.com/office/officeart/2005/8/layout/vList4"/>
    <dgm:cxn modelId="{783321C9-053E-4703-9F86-AF02A2F7CC40}" type="presOf" srcId="{3166053A-E3D2-45FF-BE8F-6E3AC8F5E20A}" destId="{64C6CCFE-D9C3-459C-9EDF-B2508545B9E3}" srcOrd="0" destOrd="0" presId="urn:microsoft.com/office/officeart/2005/8/layout/vList4"/>
    <dgm:cxn modelId="{0B4C0B3D-3D18-4F37-88BE-CD8B7FEEF84D}" srcId="{2CB3FF09-958D-406B-A506-DE16693999D4}" destId="{3E7B90FB-B4EB-4947-AC25-C224A582AE70}" srcOrd="3" destOrd="0" parTransId="{5789E8AF-70D5-468E-88A2-64AC4DE95C7C}" sibTransId="{ADA7C501-63FB-4864-B269-9C5422063719}"/>
    <dgm:cxn modelId="{033C1482-1FF4-46FD-90B1-6CD240DEED2F}" srcId="{2CB3FF09-958D-406B-A506-DE16693999D4}" destId="{3166053A-E3D2-45FF-BE8F-6E3AC8F5E20A}" srcOrd="2" destOrd="0" parTransId="{01739314-AC3B-4C16-8366-27D18AEF65D8}" sibTransId="{9F407870-3AF5-4B71-8AFA-D9C8A5E6C9E1}"/>
    <dgm:cxn modelId="{A8F4637D-4128-4AEE-968C-85C2017539E8}" type="presOf" srcId="{00CB1A37-69D7-41E1-8B98-6F66DFECE9EE}" destId="{6219F00A-79A2-44BE-9209-5FAA898897E7}" srcOrd="1" destOrd="0" presId="urn:microsoft.com/office/officeart/2005/8/layout/vList4"/>
    <dgm:cxn modelId="{5095BC84-B80C-47D2-BA37-BB05ED0B205B}" type="presOf" srcId="{4CFB0E65-3B7B-4497-B8AA-D3CBCB3ECCAF}" destId="{E80FC2DD-0FC2-42D8-A663-15BFBB79DEF8}" srcOrd="0" destOrd="0" presId="urn:microsoft.com/office/officeart/2005/8/layout/vList4"/>
    <dgm:cxn modelId="{A8B15CA4-1B24-46F5-B6A9-E49B38909DBA}" srcId="{2CB3FF09-958D-406B-A506-DE16693999D4}" destId="{4CFB0E65-3B7B-4497-B8AA-D3CBCB3ECCAF}" srcOrd="6" destOrd="0" parTransId="{90F27E9D-4EC3-4FF6-A53E-7BC3D3F23B0D}" sibTransId="{28D5B0D6-85A6-4F37-BBC9-934D3561FDBE}"/>
    <dgm:cxn modelId="{4D11B9B0-A221-42E2-923A-FC37DBAD9BBC}" srcId="{2CB3FF09-958D-406B-A506-DE16693999D4}" destId="{34F40482-153C-4DD7-951E-821A34DF4D62}" srcOrd="5" destOrd="0" parTransId="{CBF813D6-E35A-4AC1-91FE-DB29CC3AFAA0}" sibTransId="{B1110856-9AC8-4F0C-BDAF-79A64A30CE90}"/>
    <dgm:cxn modelId="{A9AD4EF0-B8F3-4F3C-AD71-F7BE6A1DB193}" srcId="{2CB3FF09-958D-406B-A506-DE16693999D4}" destId="{E237B3EE-B9AC-491C-8326-708928B77EEB}" srcOrd="4" destOrd="0" parTransId="{3AA15B9D-24F3-40EA-8BAD-3A3AE46976AF}" sibTransId="{03BD2B8A-A3D6-4488-A2D1-6784091D87DD}"/>
    <dgm:cxn modelId="{753CD3E9-961D-4A89-B859-0B4C52D75161}" srcId="{2CB3FF09-958D-406B-A506-DE16693999D4}" destId="{00CB1A37-69D7-41E1-8B98-6F66DFECE9EE}" srcOrd="0" destOrd="0" parTransId="{4E0882F2-5024-4F8A-BEF9-BE9B68C8AE8D}" sibTransId="{F33C3C1C-0B88-49CB-8705-853E42008FC7}"/>
    <dgm:cxn modelId="{38FA2877-9CA4-40C7-B562-FF3558F9153C}" srcId="{2CB3FF09-958D-406B-A506-DE16693999D4}" destId="{8EAF8598-3847-4B0B-AD80-F8EBFB1904A4}" srcOrd="1" destOrd="0" parTransId="{4C9BE336-E6CA-4B13-ACB8-6DE0BFD19798}" sibTransId="{74D6C719-3750-4C08-B38E-2043A99049C5}"/>
    <dgm:cxn modelId="{D9CD7F42-9DE1-4225-8714-80E9BF2CF280}" type="presOf" srcId="{8EAF8598-3847-4B0B-AD80-F8EBFB1904A4}" destId="{C04F9C0F-F25D-4669-88CD-1C5EC00E323A}" srcOrd="0" destOrd="0" presId="urn:microsoft.com/office/officeart/2005/8/layout/vList4"/>
    <dgm:cxn modelId="{756AAD78-3A1A-4E55-9AA6-D937CAD4F27C}" type="presOf" srcId="{34F40482-153C-4DD7-951E-821A34DF4D62}" destId="{2A364E99-157A-4019-AB52-3FD6E6881EF7}" srcOrd="1" destOrd="0" presId="urn:microsoft.com/office/officeart/2005/8/layout/vList4"/>
    <dgm:cxn modelId="{EDA16E56-D755-4D04-8F24-62B37BDB9B5D}" type="presOf" srcId="{3E7B90FB-B4EB-4947-AC25-C224A582AE70}" destId="{9A068CCC-C052-4CA0-B4D4-E529273A690F}" srcOrd="1" destOrd="0" presId="urn:microsoft.com/office/officeart/2005/8/layout/vList4"/>
    <dgm:cxn modelId="{B1049A62-A8EB-47A9-9EFA-7CF0637A9E44}" type="presOf" srcId="{34F40482-153C-4DD7-951E-821A34DF4D62}" destId="{050D9B44-2E74-415A-8243-81C522A6491D}" srcOrd="0" destOrd="0" presId="urn:microsoft.com/office/officeart/2005/8/layout/vList4"/>
    <dgm:cxn modelId="{EDDB5C8E-1B91-40DC-86B7-2F0F72BC14E4}" type="presParOf" srcId="{C9900498-BDE4-46E7-9134-3FC7511263B0}" destId="{132A8BED-AD15-42E6-9D4F-5E3C170F1513}" srcOrd="0" destOrd="0" presId="urn:microsoft.com/office/officeart/2005/8/layout/vList4"/>
    <dgm:cxn modelId="{B7A45068-C1DA-4187-B7A0-A4FD06F9538D}" type="presParOf" srcId="{132A8BED-AD15-42E6-9D4F-5E3C170F1513}" destId="{F3695A12-F3F0-4DFD-B879-73EF38949930}" srcOrd="0" destOrd="0" presId="urn:microsoft.com/office/officeart/2005/8/layout/vList4"/>
    <dgm:cxn modelId="{52215DAE-98C8-41EB-A732-3EB66A0EB61E}" type="presParOf" srcId="{132A8BED-AD15-42E6-9D4F-5E3C170F1513}" destId="{DF22E7C8-E43B-434C-B181-BFB126255B63}" srcOrd="1" destOrd="0" presId="urn:microsoft.com/office/officeart/2005/8/layout/vList4"/>
    <dgm:cxn modelId="{A02A74C6-B017-4A09-BEF1-CD0ABBAE5059}" type="presParOf" srcId="{132A8BED-AD15-42E6-9D4F-5E3C170F1513}" destId="{6219F00A-79A2-44BE-9209-5FAA898897E7}" srcOrd="2" destOrd="0" presId="urn:microsoft.com/office/officeart/2005/8/layout/vList4"/>
    <dgm:cxn modelId="{1D3CE4DE-9811-4945-B37A-DD4C45456EE3}" type="presParOf" srcId="{C9900498-BDE4-46E7-9134-3FC7511263B0}" destId="{1DBD9256-000A-4C66-B711-BF5964AEFF7E}" srcOrd="1" destOrd="0" presId="urn:microsoft.com/office/officeart/2005/8/layout/vList4"/>
    <dgm:cxn modelId="{618E15CB-EA5D-4BD2-9757-D8F74B583BFB}" type="presParOf" srcId="{C9900498-BDE4-46E7-9134-3FC7511263B0}" destId="{FEA773F3-0829-467B-9375-94CAF8E9A96E}" srcOrd="2" destOrd="0" presId="urn:microsoft.com/office/officeart/2005/8/layout/vList4"/>
    <dgm:cxn modelId="{C26BBA22-EA1A-41EA-9437-A438E88F3021}" type="presParOf" srcId="{FEA773F3-0829-467B-9375-94CAF8E9A96E}" destId="{C04F9C0F-F25D-4669-88CD-1C5EC00E323A}" srcOrd="0" destOrd="0" presId="urn:microsoft.com/office/officeart/2005/8/layout/vList4"/>
    <dgm:cxn modelId="{4CD864BD-3B32-4D8D-8232-D5658760165C}" type="presParOf" srcId="{FEA773F3-0829-467B-9375-94CAF8E9A96E}" destId="{33A4FB9C-D293-4204-85C4-8FBDFBB94024}" srcOrd="1" destOrd="0" presId="urn:microsoft.com/office/officeart/2005/8/layout/vList4"/>
    <dgm:cxn modelId="{7A229C6F-C86D-4F8B-92EF-3656007A1502}" type="presParOf" srcId="{FEA773F3-0829-467B-9375-94CAF8E9A96E}" destId="{793A8160-1F3F-4F64-90E2-FA0B37B1870E}" srcOrd="2" destOrd="0" presId="urn:microsoft.com/office/officeart/2005/8/layout/vList4"/>
    <dgm:cxn modelId="{6DA0D498-7EA1-40F9-B268-9EEB3BCD3C5C}" type="presParOf" srcId="{C9900498-BDE4-46E7-9134-3FC7511263B0}" destId="{A6521DC4-CD06-431F-AA0B-14B7DC5FC049}" srcOrd="3" destOrd="0" presId="urn:microsoft.com/office/officeart/2005/8/layout/vList4"/>
    <dgm:cxn modelId="{F975E5B0-DD54-464C-9699-647E902EF70F}" type="presParOf" srcId="{C9900498-BDE4-46E7-9134-3FC7511263B0}" destId="{2DDBEDC3-C74D-48CE-A4E6-0AE6450B520C}" srcOrd="4" destOrd="0" presId="urn:microsoft.com/office/officeart/2005/8/layout/vList4"/>
    <dgm:cxn modelId="{CB168532-6869-4322-8D37-27E1F803A897}" type="presParOf" srcId="{2DDBEDC3-C74D-48CE-A4E6-0AE6450B520C}" destId="{64C6CCFE-D9C3-459C-9EDF-B2508545B9E3}" srcOrd="0" destOrd="0" presId="urn:microsoft.com/office/officeart/2005/8/layout/vList4"/>
    <dgm:cxn modelId="{E4908861-9020-452E-B52E-7819E7899A96}" type="presParOf" srcId="{2DDBEDC3-C74D-48CE-A4E6-0AE6450B520C}" destId="{CE771452-F1D4-412E-BD59-BB5146BEA66A}" srcOrd="1" destOrd="0" presId="urn:microsoft.com/office/officeart/2005/8/layout/vList4"/>
    <dgm:cxn modelId="{6A8705FE-AB9E-4311-AB9F-7DC199C09E81}" type="presParOf" srcId="{2DDBEDC3-C74D-48CE-A4E6-0AE6450B520C}" destId="{12010FDD-5B8E-4875-AE3A-C8A14F542639}" srcOrd="2" destOrd="0" presId="urn:microsoft.com/office/officeart/2005/8/layout/vList4"/>
    <dgm:cxn modelId="{78AFAC4A-EDE3-4683-BC00-EA80325642BA}" type="presParOf" srcId="{C9900498-BDE4-46E7-9134-3FC7511263B0}" destId="{1505C585-BAF5-4219-951D-E6D727CE0B2D}" srcOrd="5" destOrd="0" presId="urn:microsoft.com/office/officeart/2005/8/layout/vList4"/>
    <dgm:cxn modelId="{377A4501-3E67-4E89-AC24-849269F2E514}" type="presParOf" srcId="{C9900498-BDE4-46E7-9134-3FC7511263B0}" destId="{89140128-F043-4731-ADDA-3456CDCC8EFE}" srcOrd="6" destOrd="0" presId="urn:microsoft.com/office/officeart/2005/8/layout/vList4"/>
    <dgm:cxn modelId="{46396725-EF12-4399-BAD7-2848E54D0DD4}" type="presParOf" srcId="{89140128-F043-4731-ADDA-3456CDCC8EFE}" destId="{F752D4EE-2DC9-4EE8-875B-E20B642FACA8}" srcOrd="0" destOrd="0" presId="urn:microsoft.com/office/officeart/2005/8/layout/vList4"/>
    <dgm:cxn modelId="{48AE0194-02B7-4880-949F-FD3A7CD4A197}" type="presParOf" srcId="{89140128-F043-4731-ADDA-3456CDCC8EFE}" destId="{7B11ABCE-D520-4A95-BD54-5FFA0565F83C}" srcOrd="1" destOrd="0" presId="urn:microsoft.com/office/officeart/2005/8/layout/vList4"/>
    <dgm:cxn modelId="{B89C580C-3922-436E-AC4F-D1EFD57BB7DA}" type="presParOf" srcId="{89140128-F043-4731-ADDA-3456CDCC8EFE}" destId="{9A068CCC-C052-4CA0-B4D4-E529273A690F}" srcOrd="2" destOrd="0" presId="urn:microsoft.com/office/officeart/2005/8/layout/vList4"/>
    <dgm:cxn modelId="{F18AC013-5FF0-4ED2-ADB2-6F5D5EB76286}" type="presParOf" srcId="{C9900498-BDE4-46E7-9134-3FC7511263B0}" destId="{64E67FA0-8170-45AC-AD0C-A02FFAF6ADC9}" srcOrd="7" destOrd="0" presId="urn:microsoft.com/office/officeart/2005/8/layout/vList4"/>
    <dgm:cxn modelId="{A4ACDC4C-73E5-468E-B067-450CC73F34B4}" type="presParOf" srcId="{C9900498-BDE4-46E7-9134-3FC7511263B0}" destId="{5C285761-7870-4C79-BC52-FD7FB2E38EE8}" srcOrd="8" destOrd="0" presId="urn:microsoft.com/office/officeart/2005/8/layout/vList4"/>
    <dgm:cxn modelId="{673E361F-7A6B-4FAC-AAF2-6F03081B9654}" type="presParOf" srcId="{5C285761-7870-4C79-BC52-FD7FB2E38EE8}" destId="{F21B8931-D50D-496F-B179-3E748A4CCA29}" srcOrd="0" destOrd="0" presId="urn:microsoft.com/office/officeart/2005/8/layout/vList4"/>
    <dgm:cxn modelId="{B73F59F4-C9F5-4CC5-89F7-691026559513}" type="presParOf" srcId="{5C285761-7870-4C79-BC52-FD7FB2E38EE8}" destId="{D2CA6F8F-C8B5-4939-8AE3-F834515663CF}" srcOrd="1" destOrd="0" presId="urn:microsoft.com/office/officeart/2005/8/layout/vList4"/>
    <dgm:cxn modelId="{915C126D-E49F-431D-90DF-A3F0C8BE345F}" type="presParOf" srcId="{5C285761-7870-4C79-BC52-FD7FB2E38EE8}" destId="{754B22CA-8D28-42C7-9E39-D396EE2431C2}" srcOrd="2" destOrd="0" presId="urn:microsoft.com/office/officeart/2005/8/layout/vList4"/>
    <dgm:cxn modelId="{1ADD0D5A-D92A-4070-9FAC-A5E6CC670F7B}" type="presParOf" srcId="{C9900498-BDE4-46E7-9134-3FC7511263B0}" destId="{B237BB52-1C82-4F3A-8D63-2DB79DAACC15}" srcOrd="9" destOrd="0" presId="urn:microsoft.com/office/officeart/2005/8/layout/vList4"/>
    <dgm:cxn modelId="{66001B47-AB45-4F53-AD26-FE3E9D2E47DD}" type="presParOf" srcId="{C9900498-BDE4-46E7-9134-3FC7511263B0}" destId="{121B5CE2-E6D3-418C-873F-983ED27A88D5}" srcOrd="10" destOrd="0" presId="urn:microsoft.com/office/officeart/2005/8/layout/vList4"/>
    <dgm:cxn modelId="{28CEE890-3D10-47B8-A55B-AEECCE6300FD}" type="presParOf" srcId="{121B5CE2-E6D3-418C-873F-983ED27A88D5}" destId="{050D9B44-2E74-415A-8243-81C522A6491D}" srcOrd="0" destOrd="0" presId="urn:microsoft.com/office/officeart/2005/8/layout/vList4"/>
    <dgm:cxn modelId="{8DEC5AF8-6E61-48FF-A9BB-82ACA265BAA9}" type="presParOf" srcId="{121B5CE2-E6D3-418C-873F-983ED27A88D5}" destId="{84652259-CF70-4707-BAB3-09E0AF58A588}" srcOrd="1" destOrd="0" presId="urn:microsoft.com/office/officeart/2005/8/layout/vList4"/>
    <dgm:cxn modelId="{03EFD928-E4A4-48F7-A376-76834E8448B6}" type="presParOf" srcId="{121B5CE2-E6D3-418C-873F-983ED27A88D5}" destId="{2A364E99-157A-4019-AB52-3FD6E6881EF7}" srcOrd="2" destOrd="0" presId="urn:microsoft.com/office/officeart/2005/8/layout/vList4"/>
    <dgm:cxn modelId="{489F0402-7270-474F-84A4-55996303E383}" type="presParOf" srcId="{C9900498-BDE4-46E7-9134-3FC7511263B0}" destId="{A1BEAB61-2967-441A-AF33-9CC99077B745}" srcOrd="11" destOrd="0" presId="urn:microsoft.com/office/officeart/2005/8/layout/vList4"/>
    <dgm:cxn modelId="{B1013828-84D7-4F65-90DF-6AE48D5EF290}" type="presParOf" srcId="{C9900498-BDE4-46E7-9134-3FC7511263B0}" destId="{C353FEB7-C852-48BF-A0F1-564FD79C5901}" srcOrd="12" destOrd="0" presId="urn:microsoft.com/office/officeart/2005/8/layout/vList4"/>
    <dgm:cxn modelId="{AC4A1A76-2440-4058-98AF-7B2431D62F85}" type="presParOf" srcId="{C353FEB7-C852-48BF-A0F1-564FD79C5901}" destId="{E80FC2DD-0FC2-42D8-A663-15BFBB79DEF8}" srcOrd="0" destOrd="0" presId="urn:microsoft.com/office/officeart/2005/8/layout/vList4"/>
    <dgm:cxn modelId="{E55DB47E-ED94-4B69-86B0-AE410B48ECAF}" type="presParOf" srcId="{C353FEB7-C852-48BF-A0F1-564FD79C5901}" destId="{164EC200-0E6F-45F4-BBDE-8B02FD121602}" srcOrd="1" destOrd="0" presId="urn:microsoft.com/office/officeart/2005/8/layout/vList4"/>
    <dgm:cxn modelId="{7943B258-165A-47B8-8A99-9EBEEA989AEE}" type="presParOf" srcId="{C353FEB7-C852-48BF-A0F1-564FD79C5901}" destId="{B4E3D84D-8C00-4E49-8781-862B096D97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CB3FF09-958D-406B-A506-DE16693999D4}" type="doc">
      <dgm:prSet loTypeId="urn:microsoft.com/office/officeart/2005/8/layout/vList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CB1A37-69D7-41E1-8B98-6F66DFECE9EE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3.1. регулярно осуществляется обратная связь, конкурсант отвечает на вопросы посетителей своего </a:t>
          </a:r>
          <a:r>
            <a:rPr lang="ru-RU" sz="2000" i="1" dirty="0" err="1" smtClean="0">
              <a:latin typeface="Georgia" pitchFamily="18" charset="0"/>
            </a:rPr>
            <a:t>интернет-ресурса</a:t>
          </a:r>
          <a:r>
            <a:rPr lang="ru-RU" sz="2000" i="1" dirty="0" smtClean="0">
              <a:latin typeface="Georgia" pitchFamily="18" charset="0"/>
            </a:rPr>
            <a:t> в форумах в течение недели</a:t>
          </a:r>
          <a:endParaRPr lang="ru-RU" sz="2000" i="1" dirty="0">
            <a:latin typeface="Georgia" pitchFamily="18" charset="0"/>
          </a:endParaRPr>
        </a:p>
      </dgm:t>
    </dgm:pt>
    <dgm:pt modelId="{4E0882F2-5024-4F8A-BEF9-BE9B68C8AE8D}" type="parTrans" cxnId="{753CD3E9-961D-4A89-B859-0B4C52D75161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F33C3C1C-0B88-49CB-8705-853E42008FC7}" type="sibTrans" cxnId="{753CD3E9-961D-4A89-B859-0B4C52D75161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8EAF8598-3847-4B0B-AD80-F8EBFB1904A4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3.2. используются формы обратной связи </a:t>
          </a:r>
          <a:endParaRPr lang="ru-RU" sz="2000" i="1" dirty="0">
            <a:latin typeface="Georgia" pitchFamily="18" charset="0"/>
          </a:endParaRPr>
        </a:p>
      </dgm:t>
    </dgm:pt>
    <dgm:pt modelId="{4C9BE336-E6CA-4B13-ACB8-6DE0BFD19798}" type="parTrans" cxnId="{38FA2877-9CA4-40C7-B562-FF3558F9153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74D6C719-3750-4C08-B38E-2043A99049C5}" type="sibTrans" cxnId="{38FA2877-9CA4-40C7-B562-FF3558F9153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3166053A-E3D2-45FF-BE8F-6E3AC8F5E20A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3.3. даны ссылки на связанные с содержанием сайта группы в социальных сетях</a:t>
          </a:r>
          <a:endParaRPr lang="ru-RU" sz="2000" i="1" dirty="0">
            <a:latin typeface="Georgia" pitchFamily="18" charset="0"/>
          </a:endParaRPr>
        </a:p>
      </dgm:t>
    </dgm:pt>
    <dgm:pt modelId="{01739314-AC3B-4C16-8366-27D18AEF65D8}" type="parTrans" cxnId="{033C1482-1FF4-46FD-90B1-6CD240DEED2F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9F407870-3AF5-4B71-8AFA-D9C8A5E6C9E1}" type="sibTrans" cxnId="{033C1482-1FF4-46FD-90B1-6CD240DEED2F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3E7B90FB-B4EB-4947-AC25-C224A582AE70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3.4. размещены контактные данные конкурсанта </a:t>
          </a:r>
          <a:endParaRPr lang="ru-RU" sz="2000" i="1" dirty="0">
            <a:latin typeface="Georgia" pitchFamily="18" charset="0"/>
          </a:endParaRPr>
        </a:p>
      </dgm:t>
    </dgm:pt>
    <dgm:pt modelId="{5789E8AF-70D5-468E-88A2-64AC4DE95C7C}" type="parTrans" cxnId="{0B4C0B3D-3D18-4F37-88BE-CD8B7FEEF84D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ADA7C501-63FB-4864-B269-9C5422063719}" type="sibTrans" cxnId="{0B4C0B3D-3D18-4F37-88BE-CD8B7FEEF84D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E237B3EE-B9AC-491C-8326-708928B77EEB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3.5. сайт позволяет выстраивать и поддерживать отношения с обучающимися</a:t>
          </a:r>
          <a:endParaRPr lang="ru-RU" sz="2000" i="1" dirty="0">
            <a:latin typeface="Georgia" pitchFamily="18" charset="0"/>
          </a:endParaRPr>
        </a:p>
      </dgm:t>
    </dgm:pt>
    <dgm:pt modelId="{3AA15B9D-24F3-40EA-8BAD-3A3AE46976AF}" type="parTrans" cxnId="{A9AD4EF0-B8F3-4F3C-AD71-F7BE6A1DB193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03BD2B8A-A3D6-4488-A2D1-6784091D87DD}" type="sibTrans" cxnId="{A9AD4EF0-B8F3-4F3C-AD71-F7BE6A1DB193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34F40482-153C-4DD7-951E-821A34DF4D62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3.6. сайт позволяет выстраивать и поддерживать отношения с коллегами</a:t>
          </a:r>
          <a:endParaRPr lang="ru-RU" sz="2000" i="1" dirty="0">
            <a:latin typeface="Georgia" pitchFamily="18" charset="0"/>
          </a:endParaRPr>
        </a:p>
      </dgm:t>
    </dgm:pt>
    <dgm:pt modelId="{CBF813D6-E35A-4AC1-91FE-DB29CC3AFAA0}" type="parTrans" cxnId="{4D11B9B0-A221-42E2-923A-FC37DBAD9BB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B1110856-9AC8-4F0C-BDAF-79A64A30CE90}" type="sibTrans" cxnId="{4D11B9B0-A221-42E2-923A-FC37DBAD9BB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4CFB0E65-3B7B-4497-B8AA-D3CBCB3ECCAF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3.7. сайт позволяет выстраивать и поддерживать конструктивные отношения с родителями обучающихся</a:t>
          </a:r>
          <a:endParaRPr lang="ru-RU" sz="2000" i="1" dirty="0">
            <a:latin typeface="Georgia" pitchFamily="18" charset="0"/>
          </a:endParaRPr>
        </a:p>
      </dgm:t>
    </dgm:pt>
    <dgm:pt modelId="{90F27E9D-4EC3-4FF6-A53E-7BC3D3F23B0D}" type="parTrans" cxnId="{A8B15CA4-1B24-46F5-B6A9-E49B38909DBA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28D5B0D6-85A6-4F37-BBC9-934D3561FDBE}" type="sibTrans" cxnId="{A8B15CA4-1B24-46F5-B6A9-E49B38909DBA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C9900498-BDE4-46E7-9134-3FC7511263B0}" type="pres">
      <dgm:prSet presAssocID="{2CB3FF09-958D-406B-A506-DE16693999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A8BED-AD15-42E6-9D4F-5E3C170F1513}" type="pres">
      <dgm:prSet presAssocID="{00CB1A37-69D7-41E1-8B98-6F66DFECE9EE}" presName="comp" presStyleCnt="0"/>
      <dgm:spPr/>
    </dgm:pt>
    <dgm:pt modelId="{F3695A12-F3F0-4DFD-B879-73EF38949930}" type="pres">
      <dgm:prSet presAssocID="{00CB1A37-69D7-41E1-8B98-6F66DFECE9EE}" presName="box" presStyleLbl="node1" presStyleIdx="0" presStyleCnt="7" custScaleY="156172"/>
      <dgm:spPr/>
      <dgm:t>
        <a:bodyPr/>
        <a:lstStyle/>
        <a:p>
          <a:endParaRPr lang="ru-RU"/>
        </a:p>
      </dgm:t>
    </dgm:pt>
    <dgm:pt modelId="{DF22E7C8-E43B-434C-B181-BFB126255B63}" type="pres">
      <dgm:prSet presAssocID="{00CB1A37-69D7-41E1-8B98-6F66DFECE9EE}" presName="img" presStyleLbl="fgImgPlace1" presStyleIdx="0" presStyleCnt="7" custScaleX="591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19F00A-79A2-44BE-9209-5FAA898897E7}" type="pres">
      <dgm:prSet presAssocID="{00CB1A37-69D7-41E1-8B98-6F66DFECE9EE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9256-000A-4C66-B711-BF5964AEFF7E}" type="pres">
      <dgm:prSet presAssocID="{F33C3C1C-0B88-49CB-8705-853E42008FC7}" presName="spacer" presStyleCnt="0"/>
      <dgm:spPr/>
    </dgm:pt>
    <dgm:pt modelId="{FEA773F3-0829-467B-9375-94CAF8E9A96E}" type="pres">
      <dgm:prSet presAssocID="{8EAF8598-3847-4B0B-AD80-F8EBFB1904A4}" presName="comp" presStyleCnt="0"/>
      <dgm:spPr/>
    </dgm:pt>
    <dgm:pt modelId="{C04F9C0F-F25D-4669-88CD-1C5EC00E323A}" type="pres">
      <dgm:prSet presAssocID="{8EAF8598-3847-4B0B-AD80-F8EBFB1904A4}" presName="box" presStyleLbl="node1" presStyleIdx="1" presStyleCnt="7" custScaleY="72598"/>
      <dgm:spPr/>
      <dgm:t>
        <a:bodyPr/>
        <a:lstStyle/>
        <a:p>
          <a:endParaRPr lang="ru-RU"/>
        </a:p>
      </dgm:t>
    </dgm:pt>
    <dgm:pt modelId="{33A4FB9C-D293-4204-85C4-8FBDFBB94024}" type="pres">
      <dgm:prSet presAssocID="{8EAF8598-3847-4B0B-AD80-F8EBFB1904A4}" presName="img" presStyleLbl="fgImgPlace1" presStyleIdx="1" presStyleCnt="7" custScaleX="5916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3A8160-1F3F-4F64-90E2-FA0B37B1870E}" type="pres">
      <dgm:prSet presAssocID="{8EAF8598-3847-4B0B-AD80-F8EBFB1904A4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21DC4-CD06-431F-AA0B-14B7DC5FC049}" type="pres">
      <dgm:prSet presAssocID="{74D6C719-3750-4C08-B38E-2043A99049C5}" presName="spacer" presStyleCnt="0"/>
      <dgm:spPr/>
    </dgm:pt>
    <dgm:pt modelId="{2DDBEDC3-C74D-48CE-A4E6-0AE6450B520C}" type="pres">
      <dgm:prSet presAssocID="{3166053A-E3D2-45FF-BE8F-6E3AC8F5E20A}" presName="comp" presStyleCnt="0"/>
      <dgm:spPr/>
    </dgm:pt>
    <dgm:pt modelId="{64C6CCFE-D9C3-459C-9EDF-B2508545B9E3}" type="pres">
      <dgm:prSet presAssocID="{3166053A-E3D2-45FF-BE8F-6E3AC8F5E20A}" presName="box" presStyleLbl="node1" presStyleIdx="2" presStyleCnt="7"/>
      <dgm:spPr/>
      <dgm:t>
        <a:bodyPr/>
        <a:lstStyle/>
        <a:p>
          <a:endParaRPr lang="ru-RU"/>
        </a:p>
      </dgm:t>
    </dgm:pt>
    <dgm:pt modelId="{CE771452-F1D4-412E-BD59-BB5146BEA66A}" type="pres">
      <dgm:prSet presAssocID="{3166053A-E3D2-45FF-BE8F-6E3AC8F5E20A}" presName="img" presStyleLbl="fgImgPlace1" presStyleIdx="2" presStyleCnt="7" custScaleX="5916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2010FDD-5B8E-4875-AE3A-C8A14F542639}" type="pres">
      <dgm:prSet presAssocID="{3166053A-E3D2-45FF-BE8F-6E3AC8F5E20A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C585-BAF5-4219-951D-E6D727CE0B2D}" type="pres">
      <dgm:prSet presAssocID="{9F407870-3AF5-4B71-8AFA-D9C8A5E6C9E1}" presName="spacer" presStyleCnt="0"/>
      <dgm:spPr/>
    </dgm:pt>
    <dgm:pt modelId="{89140128-F043-4731-ADDA-3456CDCC8EFE}" type="pres">
      <dgm:prSet presAssocID="{3E7B90FB-B4EB-4947-AC25-C224A582AE70}" presName="comp" presStyleCnt="0"/>
      <dgm:spPr/>
    </dgm:pt>
    <dgm:pt modelId="{F752D4EE-2DC9-4EE8-875B-E20B642FACA8}" type="pres">
      <dgm:prSet presAssocID="{3E7B90FB-B4EB-4947-AC25-C224A582AE70}" presName="box" presStyleLbl="node1" presStyleIdx="3" presStyleCnt="7"/>
      <dgm:spPr/>
      <dgm:t>
        <a:bodyPr/>
        <a:lstStyle/>
        <a:p>
          <a:endParaRPr lang="ru-RU"/>
        </a:p>
      </dgm:t>
    </dgm:pt>
    <dgm:pt modelId="{7B11ABCE-D520-4A95-BD54-5FFA0565F83C}" type="pres">
      <dgm:prSet presAssocID="{3E7B90FB-B4EB-4947-AC25-C224A582AE70}" presName="img" presStyleLbl="fgImgPlace1" presStyleIdx="3" presStyleCnt="7" custScaleX="59163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A068CCC-C052-4CA0-B4D4-E529273A690F}" type="pres">
      <dgm:prSet presAssocID="{3E7B90FB-B4EB-4947-AC25-C224A582AE7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7FA0-8170-45AC-AD0C-A02FFAF6ADC9}" type="pres">
      <dgm:prSet presAssocID="{ADA7C501-63FB-4864-B269-9C5422063719}" presName="spacer" presStyleCnt="0"/>
      <dgm:spPr/>
    </dgm:pt>
    <dgm:pt modelId="{5C285761-7870-4C79-BC52-FD7FB2E38EE8}" type="pres">
      <dgm:prSet presAssocID="{E237B3EE-B9AC-491C-8326-708928B77EEB}" presName="comp" presStyleCnt="0"/>
      <dgm:spPr/>
    </dgm:pt>
    <dgm:pt modelId="{F21B8931-D50D-496F-B179-3E748A4CCA29}" type="pres">
      <dgm:prSet presAssocID="{E237B3EE-B9AC-491C-8326-708928B77EEB}" presName="box" presStyleLbl="node1" presStyleIdx="4" presStyleCnt="7"/>
      <dgm:spPr/>
      <dgm:t>
        <a:bodyPr/>
        <a:lstStyle/>
        <a:p>
          <a:endParaRPr lang="ru-RU"/>
        </a:p>
      </dgm:t>
    </dgm:pt>
    <dgm:pt modelId="{D2CA6F8F-C8B5-4939-8AE3-F834515663CF}" type="pres">
      <dgm:prSet presAssocID="{E237B3EE-B9AC-491C-8326-708928B77EEB}" presName="img" presStyleLbl="fgImgPlace1" presStyleIdx="4" presStyleCnt="7" custScaleX="59163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54B22CA-8D28-42C7-9E39-D396EE2431C2}" type="pres">
      <dgm:prSet presAssocID="{E237B3EE-B9AC-491C-8326-708928B77EEB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7BB52-1C82-4F3A-8D63-2DB79DAACC15}" type="pres">
      <dgm:prSet presAssocID="{03BD2B8A-A3D6-4488-A2D1-6784091D87DD}" presName="spacer" presStyleCnt="0"/>
      <dgm:spPr/>
    </dgm:pt>
    <dgm:pt modelId="{121B5CE2-E6D3-418C-873F-983ED27A88D5}" type="pres">
      <dgm:prSet presAssocID="{34F40482-153C-4DD7-951E-821A34DF4D62}" presName="comp" presStyleCnt="0"/>
      <dgm:spPr/>
    </dgm:pt>
    <dgm:pt modelId="{050D9B44-2E74-415A-8243-81C522A6491D}" type="pres">
      <dgm:prSet presAssocID="{34F40482-153C-4DD7-951E-821A34DF4D62}" presName="box" presStyleLbl="node1" presStyleIdx="5" presStyleCnt="7"/>
      <dgm:spPr/>
      <dgm:t>
        <a:bodyPr/>
        <a:lstStyle/>
        <a:p>
          <a:endParaRPr lang="ru-RU"/>
        </a:p>
      </dgm:t>
    </dgm:pt>
    <dgm:pt modelId="{84652259-CF70-4707-BAB3-09E0AF58A588}" type="pres">
      <dgm:prSet presAssocID="{34F40482-153C-4DD7-951E-821A34DF4D62}" presName="img" presStyleLbl="fgImgPlace1" presStyleIdx="5" presStyleCnt="7" custScaleX="59163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A364E99-157A-4019-AB52-3FD6E6881EF7}" type="pres">
      <dgm:prSet presAssocID="{34F40482-153C-4DD7-951E-821A34DF4D6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AB61-2967-441A-AF33-9CC99077B745}" type="pres">
      <dgm:prSet presAssocID="{B1110856-9AC8-4F0C-BDAF-79A64A30CE90}" presName="spacer" presStyleCnt="0"/>
      <dgm:spPr/>
    </dgm:pt>
    <dgm:pt modelId="{C353FEB7-C852-48BF-A0F1-564FD79C5901}" type="pres">
      <dgm:prSet presAssocID="{4CFB0E65-3B7B-4497-B8AA-D3CBCB3ECCAF}" presName="comp" presStyleCnt="0"/>
      <dgm:spPr/>
    </dgm:pt>
    <dgm:pt modelId="{E80FC2DD-0FC2-42D8-A663-15BFBB79DEF8}" type="pres">
      <dgm:prSet presAssocID="{4CFB0E65-3B7B-4497-B8AA-D3CBCB3ECCAF}" presName="box" presStyleLbl="node1" presStyleIdx="6" presStyleCnt="7" custScaleY="134537"/>
      <dgm:spPr/>
      <dgm:t>
        <a:bodyPr/>
        <a:lstStyle/>
        <a:p>
          <a:endParaRPr lang="ru-RU"/>
        </a:p>
      </dgm:t>
    </dgm:pt>
    <dgm:pt modelId="{164EC200-0E6F-45F4-BBDE-8B02FD121602}" type="pres">
      <dgm:prSet presAssocID="{4CFB0E65-3B7B-4497-B8AA-D3CBCB3ECCAF}" presName="img" presStyleLbl="fgImgPlace1" presStyleIdx="6" presStyleCnt="7" custScaleX="59163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B4E3D84D-8C00-4E49-8781-862B096D9740}" type="pres">
      <dgm:prSet presAssocID="{4CFB0E65-3B7B-4497-B8AA-D3CBCB3ECCA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7B2574-6F8B-422B-AC43-CB7048A43ECF}" type="presOf" srcId="{34F40482-153C-4DD7-951E-821A34DF4D62}" destId="{2A364E99-157A-4019-AB52-3FD6E6881EF7}" srcOrd="1" destOrd="0" presId="urn:microsoft.com/office/officeart/2005/8/layout/vList4"/>
    <dgm:cxn modelId="{55373110-FD5D-417C-9996-069AEC0A1D06}" type="presOf" srcId="{4CFB0E65-3B7B-4497-B8AA-D3CBCB3ECCAF}" destId="{B4E3D84D-8C00-4E49-8781-862B096D9740}" srcOrd="1" destOrd="0" presId="urn:microsoft.com/office/officeart/2005/8/layout/vList4"/>
    <dgm:cxn modelId="{DA6464EC-0429-4312-8367-39B3CC39535A}" type="presOf" srcId="{E237B3EE-B9AC-491C-8326-708928B77EEB}" destId="{F21B8931-D50D-496F-B179-3E748A4CCA29}" srcOrd="0" destOrd="0" presId="urn:microsoft.com/office/officeart/2005/8/layout/vList4"/>
    <dgm:cxn modelId="{48DA0BEB-7C80-4B09-AAEB-C1DD73D61738}" type="presOf" srcId="{34F40482-153C-4DD7-951E-821A34DF4D62}" destId="{050D9B44-2E74-415A-8243-81C522A6491D}" srcOrd="0" destOrd="0" presId="urn:microsoft.com/office/officeart/2005/8/layout/vList4"/>
    <dgm:cxn modelId="{033C1482-1FF4-46FD-90B1-6CD240DEED2F}" srcId="{2CB3FF09-958D-406B-A506-DE16693999D4}" destId="{3166053A-E3D2-45FF-BE8F-6E3AC8F5E20A}" srcOrd="2" destOrd="0" parTransId="{01739314-AC3B-4C16-8366-27D18AEF65D8}" sibTransId="{9F407870-3AF5-4B71-8AFA-D9C8A5E6C9E1}"/>
    <dgm:cxn modelId="{D775D598-50D0-4D64-8359-BF05AFEDB6C4}" type="presOf" srcId="{8EAF8598-3847-4B0B-AD80-F8EBFB1904A4}" destId="{C04F9C0F-F25D-4669-88CD-1C5EC00E323A}" srcOrd="0" destOrd="0" presId="urn:microsoft.com/office/officeart/2005/8/layout/vList4"/>
    <dgm:cxn modelId="{0B4C0B3D-3D18-4F37-88BE-CD8B7FEEF84D}" srcId="{2CB3FF09-958D-406B-A506-DE16693999D4}" destId="{3E7B90FB-B4EB-4947-AC25-C224A582AE70}" srcOrd="3" destOrd="0" parTransId="{5789E8AF-70D5-468E-88A2-64AC4DE95C7C}" sibTransId="{ADA7C501-63FB-4864-B269-9C5422063719}"/>
    <dgm:cxn modelId="{A8B15CA4-1B24-46F5-B6A9-E49B38909DBA}" srcId="{2CB3FF09-958D-406B-A506-DE16693999D4}" destId="{4CFB0E65-3B7B-4497-B8AA-D3CBCB3ECCAF}" srcOrd="6" destOrd="0" parTransId="{90F27E9D-4EC3-4FF6-A53E-7BC3D3F23B0D}" sibTransId="{28D5B0D6-85A6-4F37-BBC9-934D3561FDBE}"/>
    <dgm:cxn modelId="{4D11B9B0-A221-42E2-923A-FC37DBAD9BBC}" srcId="{2CB3FF09-958D-406B-A506-DE16693999D4}" destId="{34F40482-153C-4DD7-951E-821A34DF4D62}" srcOrd="5" destOrd="0" parTransId="{CBF813D6-E35A-4AC1-91FE-DB29CC3AFAA0}" sibTransId="{B1110856-9AC8-4F0C-BDAF-79A64A30CE90}"/>
    <dgm:cxn modelId="{A9AD4EF0-B8F3-4F3C-AD71-F7BE6A1DB193}" srcId="{2CB3FF09-958D-406B-A506-DE16693999D4}" destId="{E237B3EE-B9AC-491C-8326-708928B77EEB}" srcOrd="4" destOrd="0" parTransId="{3AA15B9D-24F3-40EA-8BAD-3A3AE46976AF}" sibTransId="{03BD2B8A-A3D6-4488-A2D1-6784091D87DD}"/>
    <dgm:cxn modelId="{753CD3E9-961D-4A89-B859-0B4C52D75161}" srcId="{2CB3FF09-958D-406B-A506-DE16693999D4}" destId="{00CB1A37-69D7-41E1-8B98-6F66DFECE9EE}" srcOrd="0" destOrd="0" parTransId="{4E0882F2-5024-4F8A-BEF9-BE9B68C8AE8D}" sibTransId="{F33C3C1C-0B88-49CB-8705-853E42008FC7}"/>
    <dgm:cxn modelId="{B6859433-1161-44E9-84AC-90BC7137DA53}" type="presOf" srcId="{3166053A-E3D2-45FF-BE8F-6E3AC8F5E20A}" destId="{64C6CCFE-D9C3-459C-9EDF-B2508545B9E3}" srcOrd="0" destOrd="0" presId="urn:microsoft.com/office/officeart/2005/8/layout/vList4"/>
    <dgm:cxn modelId="{38FA2877-9CA4-40C7-B562-FF3558F9153C}" srcId="{2CB3FF09-958D-406B-A506-DE16693999D4}" destId="{8EAF8598-3847-4B0B-AD80-F8EBFB1904A4}" srcOrd="1" destOrd="0" parTransId="{4C9BE336-E6CA-4B13-ACB8-6DE0BFD19798}" sibTransId="{74D6C719-3750-4C08-B38E-2043A99049C5}"/>
    <dgm:cxn modelId="{E463BF96-3F4B-4FF3-82B7-03D819246FBE}" type="presOf" srcId="{3166053A-E3D2-45FF-BE8F-6E3AC8F5E20A}" destId="{12010FDD-5B8E-4875-AE3A-C8A14F542639}" srcOrd="1" destOrd="0" presId="urn:microsoft.com/office/officeart/2005/8/layout/vList4"/>
    <dgm:cxn modelId="{B56577FD-9848-4D00-9709-611ABE88D907}" type="presOf" srcId="{3E7B90FB-B4EB-4947-AC25-C224A582AE70}" destId="{F752D4EE-2DC9-4EE8-875B-E20B642FACA8}" srcOrd="0" destOrd="0" presId="urn:microsoft.com/office/officeart/2005/8/layout/vList4"/>
    <dgm:cxn modelId="{B2643CAA-EDE0-4090-86D7-715C5668E3B3}" type="presOf" srcId="{00CB1A37-69D7-41E1-8B98-6F66DFECE9EE}" destId="{F3695A12-F3F0-4DFD-B879-73EF38949930}" srcOrd="0" destOrd="0" presId="urn:microsoft.com/office/officeart/2005/8/layout/vList4"/>
    <dgm:cxn modelId="{DC238749-1756-46A4-A5A2-059F96148688}" type="presOf" srcId="{8EAF8598-3847-4B0B-AD80-F8EBFB1904A4}" destId="{793A8160-1F3F-4F64-90E2-FA0B37B1870E}" srcOrd="1" destOrd="0" presId="urn:microsoft.com/office/officeart/2005/8/layout/vList4"/>
    <dgm:cxn modelId="{6E45EE7C-0A80-44F1-B9C2-D92421EB9FB4}" type="presOf" srcId="{E237B3EE-B9AC-491C-8326-708928B77EEB}" destId="{754B22CA-8D28-42C7-9E39-D396EE2431C2}" srcOrd="1" destOrd="0" presId="urn:microsoft.com/office/officeart/2005/8/layout/vList4"/>
    <dgm:cxn modelId="{0EF6C062-DFBD-4AE0-9B80-792994EBCCEB}" type="presOf" srcId="{00CB1A37-69D7-41E1-8B98-6F66DFECE9EE}" destId="{6219F00A-79A2-44BE-9209-5FAA898897E7}" srcOrd="1" destOrd="0" presId="urn:microsoft.com/office/officeart/2005/8/layout/vList4"/>
    <dgm:cxn modelId="{1828944D-88B1-4228-A4CE-3BCA18BA1E30}" type="presOf" srcId="{3E7B90FB-B4EB-4947-AC25-C224A582AE70}" destId="{9A068CCC-C052-4CA0-B4D4-E529273A690F}" srcOrd="1" destOrd="0" presId="urn:microsoft.com/office/officeart/2005/8/layout/vList4"/>
    <dgm:cxn modelId="{1FC24833-DC14-4E1E-B5FC-06B13C7CE2FA}" type="presOf" srcId="{2CB3FF09-958D-406B-A506-DE16693999D4}" destId="{C9900498-BDE4-46E7-9134-3FC7511263B0}" srcOrd="0" destOrd="0" presId="urn:microsoft.com/office/officeart/2005/8/layout/vList4"/>
    <dgm:cxn modelId="{EADF7CF8-4E91-49FC-8D55-4891A14D006A}" type="presOf" srcId="{4CFB0E65-3B7B-4497-B8AA-D3CBCB3ECCAF}" destId="{E80FC2DD-0FC2-42D8-A663-15BFBB79DEF8}" srcOrd="0" destOrd="0" presId="urn:microsoft.com/office/officeart/2005/8/layout/vList4"/>
    <dgm:cxn modelId="{6D0E9323-967A-4BCF-BB08-E890297924FA}" type="presParOf" srcId="{C9900498-BDE4-46E7-9134-3FC7511263B0}" destId="{132A8BED-AD15-42E6-9D4F-5E3C170F1513}" srcOrd="0" destOrd="0" presId="urn:microsoft.com/office/officeart/2005/8/layout/vList4"/>
    <dgm:cxn modelId="{DB30AE78-3016-46C1-AA28-8A79757C7C33}" type="presParOf" srcId="{132A8BED-AD15-42E6-9D4F-5E3C170F1513}" destId="{F3695A12-F3F0-4DFD-B879-73EF38949930}" srcOrd="0" destOrd="0" presId="urn:microsoft.com/office/officeart/2005/8/layout/vList4"/>
    <dgm:cxn modelId="{F308C21D-13EE-4A1D-8FDF-898D850CFC62}" type="presParOf" srcId="{132A8BED-AD15-42E6-9D4F-5E3C170F1513}" destId="{DF22E7C8-E43B-434C-B181-BFB126255B63}" srcOrd="1" destOrd="0" presId="urn:microsoft.com/office/officeart/2005/8/layout/vList4"/>
    <dgm:cxn modelId="{3B9A2C31-6B79-4B06-8347-99218FB16069}" type="presParOf" srcId="{132A8BED-AD15-42E6-9D4F-5E3C170F1513}" destId="{6219F00A-79A2-44BE-9209-5FAA898897E7}" srcOrd="2" destOrd="0" presId="urn:microsoft.com/office/officeart/2005/8/layout/vList4"/>
    <dgm:cxn modelId="{CC2CCEB1-03A3-439B-AA43-B1B5D6656D8C}" type="presParOf" srcId="{C9900498-BDE4-46E7-9134-3FC7511263B0}" destId="{1DBD9256-000A-4C66-B711-BF5964AEFF7E}" srcOrd="1" destOrd="0" presId="urn:microsoft.com/office/officeart/2005/8/layout/vList4"/>
    <dgm:cxn modelId="{360558C1-17C1-48C9-A370-572E2B16D6BC}" type="presParOf" srcId="{C9900498-BDE4-46E7-9134-3FC7511263B0}" destId="{FEA773F3-0829-467B-9375-94CAF8E9A96E}" srcOrd="2" destOrd="0" presId="urn:microsoft.com/office/officeart/2005/8/layout/vList4"/>
    <dgm:cxn modelId="{E8607D41-55B9-4D72-8D63-B6689F8541A9}" type="presParOf" srcId="{FEA773F3-0829-467B-9375-94CAF8E9A96E}" destId="{C04F9C0F-F25D-4669-88CD-1C5EC00E323A}" srcOrd="0" destOrd="0" presId="urn:microsoft.com/office/officeart/2005/8/layout/vList4"/>
    <dgm:cxn modelId="{9BE28DB4-FFC0-415D-905E-014230458275}" type="presParOf" srcId="{FEA773F3-0829-467B-9375-94CAF8E9A96E}" destId="{33A4FB9C-D293-4204-85C4-8FBDFBB94024}" srcOrd="1" destOrd="0" presId="urn:microsoft.com/office/officeart/2005/8/layout/vList4"/>
    <dgm:cxn modelId="{06543E7D-B48B-4EA8-A23F-E59113A1D7D7}" type="presParOf" srcId="{FEA773F3-0829-467B-9375-94CAF8E9A96E}" destId="{793A8160-1F3F-4F64-90E2-FA0B37B1870E}" srcOrd="2" destOrd="0" presId="urn:microsoft.com/office/officeart/2005/8/layout/vList4"/>
    <dgm:cxn modelId="{AA6AF08E-7578-4EB0-8BFF-E37AD1A22C5D}" type="presParOf" srcId="{C9900498-BDE4-46E7-9134-3FC7511263B0}" destId="{A6521DC4-CD06-431F-AA0B-14B7DC5FC049}" srcOrd="3" destOrd="0" presId="urn:microsoft.com/office/officeart/2005/8/layout/vList4"/>
    <dgm:cxn modelId="{8B60FB36-F8B9-496C-AEA7-FDC4236BDE54}" type="presParOf" srcId="{C9900498-BDE4-46E7-9134-3FC7511263B0}" destId="{2DDBEDC3-C74D-48CE-A4E6-0AE6450B520C}" srcOrd="4" destOrd="0" presId="urn:microsoft.com/office/officeart/2005/8/layout/vList4"/>
    <dgm:cxn modelId="{5213D069-F21F-489F-9947-3E9B9E82F417}" type="presParOf" srcId="{2DDBEDC3-C74D-48CE-A4E6-0AE6450B520C}" destId="{64C6CCFE-D9C3-459C-9EDF-B2508545B9E3}" srcOrd="0" destOrd="0" presId="urn:microsoft.com/office/officeart/2005/8/layout/vList4"/>
    <dgm:cxn modelId="{B22DEEF2-8A3C-4DCD-B9CF-04860739C522}" type="presParOf" srcId="{2DDBEDC3-C74D-48CE-A4E6-0AE6450B520C}" destId="{CE771452-F1D4-412E-BD59-BB5146BEA66A}" srcOrd="1" destOrd="0" presId="urn:microsoft.com/office/officeart/2005/8/layout/vList4"/>
    <dgm:cxn modelId="{00E12EDA-DBE7-4BA2-91E4-608DF6DEFBE8}" type="presParOf" srcId="{2DDBEDC3-C74D-48CE-A4E6-0AE6450B520C}" destId="{12010FDD-5B8E-4875-AE3A-C8A14F542639}" srcOrd="2" destOrd="0" presId="urn:microsoft.com/office/officeart/2005/8/layout/vList4"/>
    <dgm:cxn modelId="{35AB9C69-A9C2-409D-AAD2-D4F00C667510}" type="presParOf" srcId="{C9900498-BDE4-46E7-9134-3FC7511263B0}" destId="{1505C585-BAF5-4219-951D-E6D727CE0B2D}" srcOrd="5" destOrd="0" presId="urn:microsoft.com/office/officeart/2005/8/layout/vList4"/>
    <dgm:cxn modelId="{D21ABCCF-96F8-497A-B155-EB3752A9EF7B}" type="presParOf" srcId="{C9900498-BDE4-46E7-9134-3FC7511263B0}" destId="{89140128-F043-4731-ADDA-3456CDCC8EFE}" srcOrd="6" destOrd="0" presId="urn:microsoft.com/office/officeart/2005/8/layout/vList4"/>
    <dgm:cxn modelId="{02D57DA9-5A14-47D9-A091-0458ED910549}" type="presParOf" srcId="{89140128-F043-4731-ADDA-3456CDCC8EFE}" destId="{F752D4EE-2DC9-4EE8-875B-E20B642FACA8}" srcOrd="0" destOrd="0" presId="urn:microsoft.com/office/officeart/2005/8/layout/vList4"/>
    <dgm:cxn modelId="{ECB1D778-84EA-468E-A121-35793FB56CA9}" type="presParOf" srcId="{89140128-F043-4731-ADDA-3456CDCC8EFE}" destId="{7B11ABCE-D520-4A95-BD54-5FFA0565F83C}" srcOrd="1" destOrd="0" presId="urn:microsoft.com/office/officeart/2005/8/layout/vList4"/>
    <dgm:cxn modelId="{9971B533-6C84-4FC1-99C3-96F7E478AABD}" type="presParOf" srcId="{89140128-F043-4731-ADDA-3456CDCC8EFE}" destId="{9A068CCC-C052-4CA0-B4D4-E529273A690F}" srcOrd="2" destOrd="0" presId="urn:microsoft.com/office/officeart/2005/8/layout/vList4"/>
    <dgm:cxn modelId="{2017C7E9-4B10-4345-909B-4F473B758D4A}" type="presParOf" srcId="{C9900498-BDE4-46E7-9134-3FC7511263B0}" destId="{64E67FA0-8170-45AC-AD0C-A02FFAF6ADC9}" srcOrd="7" destOrd="0" presId="urn:microsoft.com/office/officeart/2005/8/layout/vList4"/>
    <dgm:cxn modelId="{64F446D8-C291-49F0-9F49-66DE920A91E4}" type="presParOf" srcId="{C9900498-BDE4-46E7-9134-3FC7511263B0}" destId="{5C285761-7870-4C79-BC52-FD7FB2E38EE8}" srcOrd="8" destOrd="0" presId="urn:microsoft.com/office/officeart/2005/8/layout/vList4"/>
    <dgm:cxn modelId="{E0A77C9B-9F34-4C10-A29F-E1B8C4641960}" type="presParOf" srcId="{5C285761-7870-4C79-BC52-FD7FB2E38EE8}" destId="{F21B8931-D50D-496F-B179-3E748A4CCA29}" srcOrd="0" destOrd="0" presId="urn:microsoft.com/office/officeart/2005/8/layout/vList4"/>
    <dgm:cxn modelId="{C4136C27-1FB5-402B-8397-DCF496103A1F}" type="presParOf" srcId="{5C285761-7870-4C79-BC52-FD7FB2E38EE8}" destId="{D2CA6F8F-C8B5-4939-8AE3-F834515663CF}" srcOrd="1" destOrd="0" presId="urn:microsoft.com/office/officeart/2005/8/layout/vList4"/>
    <dgm:cxn modelId="{0BA0A4B2-2EF8-4CDF-9325-29EB40CC48D3}" type="presParOf" srcId="{5C285761-7870-4C79-BC52-FD7FB2E38EE8}" destId="{754B22CA-8D28-42C7-9E39-D396EE2431C2}" srcOrd="2" destOrd="0" presId="urn:microsoft.com/office/officeart/2005/8/layout/vList4"/>
    <dgm:cxn modelId="{2CECE390-F294-4F2A-AFB8-F3C35597FE93}" type="presParOf" srcId="{C9900498-BDE4-46E7-9134-3FC7511263B0}" destId="{B237BB52-1C82-4F3A-8D63-2DB79DAACC15}" srcOrd="9" destOrd="0" presId="urn:microsoft.com/office/officeart/2005/8/layout/vList4"/>
    <dgm:cxn modelId="{22AA665F-7861-416F-9C0D-49691FA5B736}" type="presParOf" srcId="{C9900498-BDE4-46E7-9134-3FC7511263B0}" destId="{121B5CE2-E6D3-418C-873F-983ED27A88D5}" srcOrd="10" destOrd="0" presId="urn:microsoft.com/office/officeart/2005/8/layout/vList4"/>
    <dgm:cxn modelId="{0CAE341E-F3A3-461E-9E0F-9D26A39E5240}" type="presParOf" srcId="{121B5CE2-E6D3-418C-873F-983ED27A88D5}" destId="{050D9B44-2E74-415A-8243-81C522A6491D}" srcOrd="0" destOrd="0" presId="urn:microsoft.com/office/officeart/2005/8/layout/vList4"/>
    <dgm:cxn modelId="{FD799C8C-DFED-4857-B0D4-3AD233369A03}" type="presParOf" srcId="{121B5CE2-E6D3-418C-873F-983ED27A88D5}" destId="{84652259-CF70-4707-BAB3-09E0AF58A588}" srcOrd="1" destOrd="0" presId="urn:microsoft.com/office/officeart/2005/8/layout/vList4"/>
    <dgm:cxn modelId="{0F4158C9-BDF8-4AA6-8ECF-9AA27C717CEA}" type="presParOf" srcId="{121B5CE2-E6D3-418C-873F-983ED27A88D5}" destId="{2A364E99-157A-4019-AB52-3FD6E6881EF7}" srcOrd="2" destOrd="0" presId="urn:microsoft.com/office/officeart/2005/8/layout/vList4"/>
    <dgm:cxn modelId="{2F7B140B-E565-4D0F-A22D-8FB630E20096}" type="presParOf" srcId="{C9900498-BDE4-46E7-9134-3FC7511263B0}" destId="{A1BEAB61-2967-441A-AF33-9CC99077B745}" srcOrd="11" destOrd="0" presId="urn:microsoft.com/office/officeart/2005/8/layout/vList4"/>
    <dgm:cxn modelId="{21FB965C-F816-4508-A28C-34897872E274}" type="presParOf" srcId="{C9900498-BDE4-46E7-9134-3FC7511263B0}" destId="{C353FEB7-C852-48BF-A0F1-564FD79C5901}" srcOrd="12" destOrd="0" presId="urn:microsoft.com/office/officeart/2005/8/layout/vList4"/>
    <dgm:cxn modelId="{A2779BE6-0279-44B1-8173-14B94A06BA9B}" type="presParOf" srcId="{C353FEB7-C852-48BF-A0F1-564FD79C5901}" destId="{E80FC2DD-0FC2-42D8-A663-15BFBB79DEF8}" srcOrd="0" destOrd="0" presId="urn:microsoft.com/office/officeart/2005/8/layout/vList4"/>
    <dgm:cxn modelId="{3F74A6D0-1A9B-4E49-A927-E4144F8B57E7}" type="presParOf" srcId="{C353FEB7-C852-48BF-A0F1-564FD79C5901}" destId="{164EC200-0E6F-45F4-BBDE-8B02FD121602}" srcOrd="1" destOrd="0" presId="urn:microsoft.com/office/officeart/2005/8/layout/vList4"/>
    <dgm:cxn modelId="{41DAEB79-52BF-49BA-9A74-A756043756CA}" type="presParOf" srcId="{C353FEB7-C852-48BF-A0F1-564FD79C5901}" destId="{B4E3D84D-8C00-4E49-8781-862B096D97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B3FF09-958D-406B-A506-DE16693999D4}" type="doc">
      <dgm:prSet loTypeId="urn:microsoft.com/office/officeart/2005/8/layout/vList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CB1A37-69D7-41E1-8B98-6F66DFECE9EE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4.1. регулярное обновление информации профессионального содержания, в том числе, нормативно-правовой базы</a:t>
          </a:r>
          <a:endParaRPr lang="ru-RU" sz="2000" i="1" dirty="0">
            <a:latin typeface="Georgia" pitchFamily="18" charset="0"/>
          </a:endParaRPr>
        </a:p>
      </dgm:t>
    </dgm:pt>
    <dgm:pt modelId="{4E0882F2-5024-4F8A-BEF9-BE9B68C8AE8D}" type="parTrans" cxnId="{753CD3E9-961D-4A89-B859-0B4C52D75161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F33C3C1C-0B88-49CB-8705-853E42008FC7}" type="sibTrans" cxnId="{753CD3E9-961D-4A89-B859-0B4C52D75161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8EAF8598-3847-4B0B-AD80-F8EBFB1904A4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4.2. размещена новостная лента</a:t>
          </a:r>
          <a:endParaRPr lang="ru-RU" sz="2000" i="1" dirty="0">
            <a:latin typeface="Georgia" pitchFamily="18" charset="0"/>
          </a:endParaRPr>
        </a:p>
      </dgm:t>
    </dgm:pt>
    <dgm:pt modelId="{4C9BE336-E6CA-4B13-ACB8-6DE0BFD19798}" type="parTrans" cxnId="{38FA2877-9CA4-40C7-B562-FF3558F9153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74D6C719-3750-4C08-B38E-2043A99049C5}" type="sibTrans" cxnId="{38FA2877-9CA4-40C7-B562-FF3558F9153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3166053A-E3D2-45FF-BE8F-6E3AC8F5E20A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4.3. обеспечена связь размещаемой информации с текущими событиями своей образовательной организации, региона, Российской Федерации</a:t>
          </a:r>
          <a:endParaRPr lang="ru-RU" sz="2000" i="1" dirty="0">
            <a:latin typeface="Georgia" pitchFamily="18" charset="0"/>
          </a:endParaRPr>
        </a:p>
      </dgm:t>
    </dgm:pt>
    <dgm:pt modelId="{01739314-AC3B-4C16-8366-27D18AEF65D8}" type="parTrans" cxnId="{033C1482-1FF4-46FD-90B1-6CD240DEED2F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9F407870-3AF5-4B71-8AFA-D9C8A5E6C9E1}" type="sibTrans" cxnId="{033C1482-1FF4-46FD-90B1-6CD240DEED2F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3E7B90FB-B4EB-4947-AC25-C224A582AE70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4.4. размещены ссылки на профессиональные сообщества в социальных сетях и профессиональные </a:t>
          </a:r>
          <a:r>
            <a:rPr lang="ru-RU" sz="2000" i="1" dirty="0" err="1" smtClean="0">
              <a:latin typeface="Georgia" pitchFamily="18" charset="0"/>
            </a:rPr>
            <a:t>блоги</a:t>
          </a:r>
          <a:r>
            <a:rPr lang="ru-RU" sz="2000" i="1" dirty="0" smtClean="0">
              <a:latin typeface="Georgia" pitchFamily="18" charset="0"/>
            </a:rPr>
            <a:t> </a:t>
          </a:r>
          <a:endParaRPr lang="ru-RU" sz="2000" i="1" dirty="0">
            <a:latin typeface="Georgia" pitchFamily="18" charset="0"/>
          </a:endParaRPr>
        </a:p>
      </dgm:t>
    </dgm:pt>
    <dgm:pt modelId="{5789E8AF-70D5-468E-88A2-64AC4DE95C7C}" type="parTrans" cxnId="{0B4C0B3D-3D18-4F37-88BE-CD8B7FEEF84D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ADA7C501-63FB-4864-B269-9C5422063719}" type="sibTrans" cxnId="{0B4C0B3D-3D18-4F37-88BE-CD8B7FEEF84D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E237B3EE-B9AC-491C-8326-708928B77EEB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4.5. размещены ссылки (материалы) </a:t>
          </a:r>
          <a:r>
            <a:rPr lang="ru-RU" sz="2000" i="1" dirty="0" err="1" smtClean="0">
              <a:latin typeface="Georgia" pitchFamily="18" charset="0"/>
            </a:rPr>
            <a:t>интернет-конференций</a:t>
          </a:r>
          <a:r>
            <a:rPr lang="ru-RU" sz="2000" i="1" dirty="0" smtClean="0">
              <a:latin typeface="Georgia" pitchFamily="18" charset="0"/>
            </a:rPr>
            <a:t> </a:t>
          </a:r>
          <a:endParaRPr lang="ru-RU" sz="2000" i="1" dirty="0">
            <a:latin typeface="Georgia" pitchFamily="18" charset="0"/>
          </a:endParaRPr>
        </a:p>
      </dgm:t>
    </dgm:pt>
    <dgm:pt modelId="{3AA15B9D-24F3-40EA-8BAD-3A3AE46976AF}" type="parTrans" cxnId="{A9AD4EF0-B8F3-4F3C-AD71-F7BE6A1DB193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03BD2B8A-A3D6-4488-A2D1-6784091D87DD}" type="sibTrans" cxnId="{A9AD4EF0-B8F3-4F3C-AD71-F7BE6A1DB193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34F40482-153C-4DD7-951E-821A34DF4D62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4.6. размещены рекомендуемые коллегам </a:t>
          </a:r>
          <a:r>
            <a:rPr lang="ru-RU" sz="2000" i="1" dirty="0" err="1" smtClean="0">
              <a:latin typeface="Georgia" pitchFamily="18" charset="0"/>
            </a:rPr>
            <a:t>интернет-сервисы</a:t>
          </a:r>
          <a:r>
            <a:rPr lang="ru-RU" sz="2000" i="1" dirty="0" smtClean="0">
              <a:latin typeface="Georgia" pitchFamily="18" charset="0"/>
            </a:rPr>
            <a:t> полезные для их профессиональной деятельности </a:t>
          </a:r>
          <a:endParaRPr lang="ru-RU" sz="2000" i="1" dirty="0">
            <a:latin typeface="Georgia" pitchFamily="18" charset="0"/>
          </a:endParaRPr>
        </a:p>
      </dgm:t>
    </dgm:pt>
    <dgm:pt modelId="{CBF813D6-E35A-4AC1-91FE-DB29CC3AFAA0}" type="parTrans" cxnId="{4D11B9B0-A221-42E2-923A-FC37DBAD9BB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B1110856-9AC8-4F0C-BDAF-79A64A30CE90}" type="sibTrans" cxnId="{4D11B9B0-A221-42E2-923A-FC37DBAD9BBC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4CFB0E65-3B7B-4497-B8AA-D3CBCB3ECCAF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4.7. размещена информация о творческих конкурсах, викторинах и других  видах работ</a:t>
          </a:r>
          <a:endParaRPr lang="ru-RU" sz="2000" i="1" dirty="0">
            <a:latin typeface="Georgia" pitchFamily="18" charset="0"/>
          </a:endParaRPr>
        </a:p>
      </dgm:t>
    </dgm:pt>
    <dgm:pt modelId="{90F27E9D-4EC3-4FF6-A53E-7BC3D3F23B0D}" type="parTrans" cxnId="{A8B15CA4-1B24-46F5-B6A9-E49B38909DBA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28D5B0D6-85A6-4F37-BBC9-934D3561FDBE}" type="sibTrans" cxnId="{A8B15CA4-1B24-46F5-B6A9-E49B38909DBA}">
      <dgm:prSet/>
      <dgm:spPr/>
      <dgm:t>
        <a:bodyPr/>
        <a:lstStyle/>
        <a:p>
          <a:endParaRPr lang="ru-RU" sz="2000" i="1">
            <a:latin typeface="Georgia" pitchFamily="18" charset="0"/>
          </a:endParaRPr>
        </a:p>
      </dgm:t>
    </dgm:pt>
    <dgm:pt modelId="{C9900498-BDE4-46E7-9134-3FC7511263B0}" type="pres">
      <dgm:prSet presAssocID="{2CB3FF09-958D-406B-A506-DE16693999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A8BED-AD15-42E6-9D4F-5E3C170F1513}" type="pres">
      <dgm:prSet presAssocID="{00CB1A37-69D7-41E1-8B98-6F66DFECE9EE}" presName="comp" presStyleCnt="0"/>
      <dgm:spPr/>
    </dgm:pt>
    <dgm:pt modelId="{F3695A12-F3F0-4DFD-B879-73EF38949930}" type="pres">
      <dgm:prSet presAssocID="{00CB1A37-69D7-41E1-8B98-6F66DFECE9EE}" presName="box" presStyleLbl="node1" presStyleIdx="0" presStyleCnt="7" custScaleY="154137"/>
      <dgm:spPr/>
      <dgm:t>
        <a:bodyPr/>
        <a:lstStyle/>
        <a:p>
          <a:endParaRPr lang="ru-RU"/>
        </a:p>
      </dgm:t>
    </dgm:pt>
    <dgm:pt modelId="{DF22E7C8-E43B-434C-B181-BFB126255B63}" type="pres">
      <dgm:prSet presAssocID="{00CB1A37-69D7-41E1-8B98-6F66DFECE9EE}" presName="img" presStyleLbl="fgImgPlace1" presStyleIdx="0" presStyleCnt="7" custScaleX="5027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19F00A-79A2-44BE-9209-5FAA898897E7}" type="pres">
      <dgm:prSet presAssocID="{00CB1A37-69D7-41E1-8B98-6F66DFECE9EE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9256-000A-4C66-B711-BF5964AEFF7E}" type="pres">
      <dgm:prSet presAssocID="{F33C3C1C-0B88-49CB-8705-853E42008FC7}" presName="spacer" presStyleCnt="0"/>
      <dgm:spPr/>
    </dgm:pt>
    <dgm:pt modelId="{FEA773F3-0829-467B-9375-94CAF8E9A96E}" type="pres">
      <dgm:prSet presAssocID="{8EAF8598-3847-4B0B-AD80-F8EBFB1904A4}" presName="comp" presStyleCnt="0"/>
      <dgm:spPr/>
    </dgm:pt>
    <dgm:pt modelId="{C04F9C0F-F25D-4669-88CD-1C5EC00E323A}" type="pres">
      <dgm:prSet presAssocID="{8EAF8598-3847-4B0B-AD80-F8EBFB1904A4}" presName="box" presStyleLbl="node1" presStyleIdx="1" presStyleCnt="7"/>
      <dgm:spPr/>
      <dgm:t>
        <a:bodyPr/>
        <a:lstStyle/>
        <a:p>
          <a:endParaRPr lang="ru-RU"/>
        </a:p>
      </dgm:t>
    </dgm:pt>
    <dgm:pt modelId="{33A4FB9C-D293-4204-85C4-8FBDFBB94024}" type="pres">
      <dgm:prSet presAssocID="{8EAF8598-3847-4B0B-AD80-F8EBFB1904A4}" presName="img" presStyleLbl="fgImgPlace1" presStyleIdx="1" presStyleCnt="7" custScaleX="5027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3A8160-1F3F-4F64-90E2-FA0B37B1870E}" type="pres">
      <dgm:prSet presAssocID="{8EAF8598-3847-4B0B-AD80-F8EBFB1904A4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21DC4-CD06-431F-AA0B-14B7DC5FC049}" type="pres">
      <dgm:prSet presAssocID="{74D6C719-3750-4C08-B38E-2043A99049C5}" presName="spacer" presStyleCnt="0"/>
      <dgm:spPr/>
    </dgm:pt>
    <dgm:pt modelId="{2DDBEDC3-C74D-48CE-A4E6-0AE6450B520C}" type="pres">
      <dgm:prSet presAssocID="{3166053A-E3D2-45FF-BE8F-6E3AC8F5E20A}" presName="comp" presStyleCnt="0"/>
      <dgm:spPr/>
    </dgm:pt>
    <dgm:pt modelId="{64C6CCFE-D9C3-459C-9EDF-B2508545B9E3}" type="pres">
      <dgm:prSet presAssocID="{3166053A-E3D2-45FF-BE8F-6E3AC8F5E20A}" presName="box" presStyleLbl="node1" presStyleIdx="2" presStyleCnt="7" custScaleY="180391"/>
      <dgm:spPr/>
      <dgm:t>
        <a:bodyPr/>
        <a:lstStyle/>
        <a:p>
          <a:endParaRPr lang="ru-RU"/>
        </a:p>
      </dgm:t>
    </dgm:pt>
    <dgm:pt modelId="{CE771452-F1D4-412E-BD59-BB5146BEA66A}" type="pres">
      <dgm:prSet presAssocID="{3166053A-E3D2-45FF-BE8F-6E3AC8F5E20A}" presName="img" presStyleLbl="fgImgPlace1" presStyleIdx="2" presStyleCnt="7" custScaleX="5027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2010FDD-5B8E-4875-AE3A-C8A14F542639}" type="pres">
      <dgm:prSet presAssocID="{3166053A-E3D2-45FF-BE8F-6E3AC8F5E20A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C585-BAF5-4219-951D-E6D727CE0B2D}" type="pres">
      <dgm:prSet presAssocID="{9F407870-3AF5-4B71-8AFA-D9C8A5E6C9E1}" presName="spacer" presStyleCnt="0"/>
      <dgm:spPr/>
    </dgm:pt>
    <dgm:pt modelId="{89140128-F043-4731-ADDA-3456CDCC8EFE}" type="pres">
      <dgm:prSet presAssocID="{3E7B90FB-B4EB-4947-AC25-C224A582AE70}" presName="comp" presStyleCnt="0"/>
      <dgm:spPr/>
    </dgm:pt>
    <dgm:pt modelId="{F752D4EE-2DC9-4EE8-875B-E20B642FACA8}" type="pres">
      <dgm:prSet presAssocID="{3E7B90FB-B4EB-4947-AC25-C224A582AE70}" presName="box" presStyleLbl="node1" presStyleIdx="3" presStyleCnt="7" custScaleY="151163"/>
      <dgm:spPr/>
      <dgm:t>
        <a:bodyPr/>
        <a:lstStyle/>
        <a:p>
          <a:endParaRPr lang="ru-RU"/>
        </a:p>
      </dgm:t>
    </dgm:pt>
    <dgm:pt modelId="{7B11ABCE-D520-4A95-BD54-5FFA0565F83C}" type="pres">
      <dgm:prSet presAssocID="{3E7B90FB-B4EB-4947-AC25-C224A582AE70}" presName="img" presStyleLbl="fgImgPlace1" presStyleIdx="3" presStyleCnt="7" custScaleX="5027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A068CCC-C052-4CA0-B4D4-E529273A690F}" type="pres">
      <dgm:prSet presAssocID="{3E7B90FB-B4EB-4947-AC25-C224A582AE7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7FA0-8170-45AC-AD0C-A02FFAF6ADC9}" type="pres">
      <dgm:prSet presAssocID="{ADA7C501-63FB-4864-B269-9C5422063719}" presName="spacer" presStyleCnt="0"/>
      <dgm:spPr/>
    </dgm:pt>
    <dgm:pt modelId="{5C285761-7870-4C79-BC52-FD7FB2E38EE8}" type="pres">
      <dgm:prSet presAssocID="{E237B3EE-B9AC-491C-8326-708928B77EEB}" presName="comp" presStyleCnt="0"/>
      <dgm:spPr/>
    </dgm:pt>
    <dgm:pt modelId="{F21B8931-D50D-496F-B179-3E748A4CCA29}" type="pres">
      <dgm:prSet presAssocID="{E237B3EE-B9AC-491C-8326-708928B77EEB}" presName="box" presStyleLbl="node1" presStyleIdx="4" presStyleCnt="7" custScaleY="146889"/>
      <dgm:spPr/>
      <dgm:t>
        <a:bodyPr/>
        <a:lstStyle/>
        <a:p>
          <a:endParaRPr lang="ru-RU"/>
        </a:p>
      </dgm:t>
    </dgm:pt>
    <dgm:pt modelId="{D2CA6F8F-C8B5-4939-8AE3-F834515663CF}" type="pres">
      <dgm:prSet presAssocID="{E237B3EE-B9AC-491C-8326-708928B77EEB}" presName="img" presStyleLbl="fgImgPlace1" presStyleIdx="4" presStyleCnt="7" custScaleX="5027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54B22CA-8D28-42C7-9E39-D396EE2431C2}" type="pres">
      <dgm:prSet presAssocID="{E237B3EE-B9AC-491C-8326-708928B77EEB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7BB52-1C82-4F3A-8D63-2DB79DAACC15}" type="pres">
      <dgm:prSet presAssocID="{03BD2B8A-A3D6-4488-A2D1-6784091D87DD}" presName="spacer" presStyleCnt="0"/>
      <dgm:spPr/>
    </dgm:pt>
    <dgm:pt modelId="{121B5CE2-E6D3-418C-873F-983ED27A88D5}" type="pres">
      <dgm:prSet presAssocID="{34F40482-153C-4DD7-951E-821A34DF4D62}" presName="comp" presStyleCnt="0"/>
      <dgm:spPr/>
    </dgm:pt>
    <dgm:pt modelId="{050D9B44-2E74-415A-8243-81C522A6491D}" type="pres">
      <dgm:prSet presAssocID="{34F40482-153C-4DD7-951E-821A34DF4D62}" presName="box" presStyleLbl="node1" presStyleIdx="5" presStyleCnt="7" custScaleY="174571"/>
      <dgm:spPr/>
      <dgm:t>
        <a:bodyPr/>
        <a:lstStyle/>
        <a:p>
          <a:endParaRPr lang="ru-RU"/>
        </a:p>
      </dgm:t>
    </dgm:pt>
    <dgm:pt modelId="{84652259-CF70-4707-BAB3-09E0AF58A588}" type="pres">
      <dgm:prSet presAssocID="{34F40482-153C-4DD7-951E-821A34DF4D62}" presName="img" presStyleLbl="fgImgPlace1" presStyleIdx="5" presStyleCnt="7" custScaleX="5027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A364E99-157A-4019-AB52-3FD6E6881EF7}" type="pres">
      <dgm:prSet presAssocID="{34F40482-153C-4DD7-951E-821A34DF4D6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AB61-2967-441A-AF33-9CC99077B745}" type="pres">
      <dgm:prSet presAssocID="{B1110856-9AC8-4F0C-BDAF-79A64A30CE90}" presName="spacer" presStyleCnt="0"/>
      <dgm:spPr/>
    </dgm:pt>
    <dgm:pt modelId="{C353FEB7-C852-48BF-A0F1-564FD79C5901}" type="pres">
      <dgm:prSet presAssocID="{4CFB0E65-3B7B-4497-B8AA-D3CBCB3ECCAF}" presName="comp" presStyleCnt="0"/>
      <dgm:spPr/>
    </dgm:pt>
    <dgm:pt modelId="{E80FC2DD-0FC2-42D8-A663-15BFBB79DEF8}" type="pres">
      <dgm:prSet presAssocID="{4CFB0E65-3B7B-4497-B8AA-D3CBCB3ECCAF}" presName="box" presStyleLbl="node1" presStyleIdx="6" presStyleCnt="7" custScaleY="143632"/>
      <dgm:spPr/>
      <dgm:t>
        <a:bodyPr/>
        <a:lstStyle/>
        <a:p>
          <a:endParaRPr lang="ru-RU"/>
        </a:p>
      </dgm:t>
    </dgm:pt>
    <dgm:pt modelId="{164EC200-0E6F-45F4-BBDE-8B02FD121602}" type="pres">
      <dgm:prSet presAssocID="{4CFB0E65-3B7B-4497-B8AA-D3CBCB3ECCAF}" presName="img" presStyleLbl="fgImgPlace1" presStyleIdx="6" presStyleCnt="7" custScaleX="5027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B4E3D84D-8C00-4E49-8781-862B096D9740}" type="pres">
      <dgm:prSet presAssocID="{4CFB0E65-3B7B-4497-B8AA-D3CBCB3ECCA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9B29AD-7E20-4355-9C6C-2699765C909F}" type="presOf" srcId="{8EAF8598-3847-4B0B-AD80-F8EBFB1904A4}" destId="{C04F9C0F-F25D-4669-88CD-1C5EC00E323A}" srcOrd="0" destOrd="0" presId="urn:microsoft.com/office/officeart/2005/8/layout/vList4"/>
    <dgm:cxn modelId="{E974E2DE-64BD-4AAF-94C4-F06A96882B96}" type="presOf" srcId="{3E7B90FB-B4EB-4947-AC25-C224A582AE70}" destId="{9A068CCC-C052-4CA0-B4D4-E529273A690F}" srcOrd="1" destOrd="0" presId="urn:microsoft.com/office/officeart/2005/8/layout/vList4"/>
    <dgm:cxn modelId="{690F7F02-AAFC-4116-85D6-8D1DA892FFDF}" type="presOf" srcId="{3166053A-E3D2-45FF-BE8F-6E3AC8F5E20A}" destId="{12010FDD-5B8E-4875-AE3A-C8A14F542639}" srcOrd="1" destOrd="0" presId="urn:microsoft.com/office/officeart/2005/8/layout/vList4"/>
    <dgm:cxn modelId="{05F6734E-B9E0-46B9-8557-7B4A99D60F7C}" type="presOf" srcId="{8EAF8598-3847-4B0B-AD80-F8EBFB1904A4}" destId="{793A8160-1F3F-4F64-90E2-FA0B37B1870E}" srcOrd="1" destOrd="0" presId="urn:microsoft.com/office/officeart/2005/8/layout/vList4"/>
    <dgm:cxn modelId="{00AD0094-256F-401C-90C3-9F995F790D46}" type="presOf" srcId="{E237B3EE-B9AC-491C-8326-708928B77EEB}" destId="{F21B8931-D50D-496F-B179-3E748A4CCA29}" srcOrd="0" destOrd="0" presId="urn:microsoft.com/office/officeart/2005/8/layout/vList4"/>
    <dgm:cxn modelId="{3537D5E7-C498-41E3-944D-F0D365394E46}" type="presOf" srcId="{4CFB0E65-3B7B-4497-B8AA-D3CBCB3ECCAF}" destId="{E80FC2DD-0FC2-42D8-A663-15BFBB79DEF8}" srcOrd="0" destOrd="0" presId="urn:microsoft.com/office/officeart/2005/8/layout/vList4"/>
    <dgm:cxn modelId="{A3964E51-3088-4831-BDFC-28559A11531E}" type="presOf" srcId="{3166053A-E3D2-45FF-BE8F-6E3AC8F5E20A}" destId="{64C6CCFE-D9C3-459C-9EDF-B2508545B9E3}" srcOrd="0" destOrd="0" presId="urn:microsoft.com/office/officeart/2005/8/layout/vList4"/>
    <dgm:cxn modelId="{AA342134-D171-4125-AA5F-1208CEF1FB22}" type="presOf" srcId="{2CB3FF09-958D-406B-A506-DE16693999D4}" destId="{C9900498-BDE4-46E7-9134-3FC7511263B0}" srcOrd="0" destOrd="0" presId="urn:microsoft.com/office/officeart/2005/8/layout/vList4"/>
    <dgm:cxn modelId="{E7FE7390-F7EE-4C98-A672-55BF45CE212A}" type="presOf" srcId="{E237B3EE-B9AC-491C-8326-708928B77EEB}" destId="{754B22CA-8D28-42C7-9E39-D396EE2431C2}" srcOrd="1" destOrd="0" presId="urn:microsoft.com/office/officeart/2005/8/layout/vList4"/>
    <dgm:cxn modelId="{964D9A4C-865A-434E-97CC-49BC56F2D415}" type="presOf" srcId="{34F40482-153C-4DD7-951E-821A34DF4D62}" destId="{2A364E99-157A-4019-AB52-3FD6E6881EF7}" srcOrd="1" destOrd="0" presId="urn:microsoft.com/office/officeart/2005/8/layout/vList4"/>
    <dgm:cxn modelId="{033C1482-1FF4-46FD-90B1-6CD240DEED2F}" srcId="{2CB3FF09-958D-406B-A506-DE16693999D4}" destId="{3166053A-E3D2-45FF-BE8F-6E3AC8F5E20A}" srcOrd="2" destOrd="0" parTransId="{01739314-AC3B-4C16-8366-27D18AEF65D8}" sibTransId="{9F407870-3AF5-4B71-8AFA-D9C8A5E6C9E1}"/>
    <dgm:cxn modelId="{0B4C0B3D-3D18-4F37-88BE-CD8B7FEEF84D}" srcId="{2CB3FF09-958D-406B-A506-DE16693999D4}" destId="{3E7B90FB-B4EB-4947-AC25-C224A582AE70}" srcOrd="3" destOrd="0" parTransId="{5789E8AF-70D5-468E-88A2-64AC4DE95C7C}" sibTransId="{ADA7C501-63FB-4864-B269-9C5422063719}"/>
    <dgm:cxn modelId="{B861FB67-61B5-4D86-BFFE-C7E14E80E32F}" type="presOf" srcId="{4CFB0E65-3B7B-4497-B8AA-D3CBCB3ECCAF}" destId="{B4E3D84D-8C00-4E49-8781-862B096D9740}" srcOrd="1" destOrd="0" presId="urn:microsoft.com/office/officeart/2005/8/layout/vList4"/>
    <dgm:cxn modelId="{A8B15CA4-1B24-46F5-B6A9-E49B38909DBA}" srcId="{2CB3FF09-958D-406B-A506-DE16693999D4}" destId="{4CFB0E65-3B7B-4497-B8AA-D3CBCB3ECCAF}" srcOrd="6" destOrd="0" parTransId="{90F27E9D-4EC3-4FF6-A53E-7BC3D3F23B0D}" sibTransId="{28D5B0D6-85A6-4F37-BBC9-934D3561FDBE}"/>
    <dgm:cxn modelId="{4D11B9B0-A221-42E2-923A-FC37DBAD9BBC}" srcId="{2CB3FF09-958D-406B-A506-DE16693999D4}" destId="{34F40482-153C-4DD7-951E-821A34DF4D62}" srcOrd="5" destOrd="0" parTransId="{CBF813D6-E35A-4AC1-91FE-DB29CC3AFAA0}" sibTransId="{B1110856-9AC8-4F0C-BDAF-79A64A30CE90}"/>
    <dgm:cxn modelId="{A9AD4EF0-B8F3-4F3C-AD71-F7BE6A1DB193}" srcId="{2CB3FF09-958D-406B-A506-DE16693999D4}" destId="{E237B3EE-B9AC-491C-8326-708928B77EEB}" srcOrd="4" destOrd="0" parTransId="{3AA15B9D-24F3-40EA-8BAD-3A3AE46976AF}" sibTransId="{03BD2B8A-A3D6-4488-A2D1-6784091D87DD}"/>
    <dgm:cxn modelId="{753CD3E9-961D-4A89-B859-0B4C52D75161}" srcId="{2CB3FF09-958D-406B-A506-DE16693999D4}" destId="{00CB1A37-69D7-41E1-8B98-6F66DFECE9EE}" srcOrd="0" destOrd="0" parTransId="{4E0882F2-5024-4F8A-BEF9-BE9B68C8AE8D}" sibTransId="{F33C3C1C-0B88-49CB-8705-853E42008FC7}"/>
    <dgm:cxn modelId="{DAFF487D-7B42-4EF9-B216-C94C80803B19}" type="presOf" srcId="{00CB1A37-69D7-41E1-8B98-6F66DFECE9EE}" destId="{6219F00A-79A2-44BE-9209-5FAA898897E7}" srcOrd="1" destOrd="0" presId="urn:microsoft.com/office/officeart/2005/8/layout/vList4"/>
    <dgm:cxn modelId="{5FCEF615-51BE-4F80-BF49-25E2D0D4CDCC}" type="presOf" srcId="{34F40482-153C-4DD7-951E-821A34DF4D62}" destId="{050D9B44-2E74-415A-8243-81C522A6491D}" srcOrd="0" destOrd="0" presId="urn:microsoft.com/office/officeart/2005/8/layout/vList4"/>
    <dgm:cxn modelId="{38FA2877-9CA4-40C7-B562-FF3558F9153C}" srcId="{2CB3FF09-958D-406B-A506-DE16693999D4}" destId="{8EAF8598-3847-4B0B-AD80-F8EBFB1904A4}" srcOrd="1" destOrd="0" parTransId="{4C9BE336-E6CA-4B13-ACB8-6DE0BFD19798}" sibTransId="{74D6C719-3750-4C08-B38E-2043A99049C5}"/>
    <dgm:cxn modelId="{504DEB65-554F-4759-9206-E661209481A5}" type="presOf" srcId="{3E7B90FB-B4EB-4947-AC25-C224A582AE70}" destId="{F752D4EE-2DC9-4EE8-875B-E20B642FACA8}" srcOrd="0" destOrd="0" presId="urn:microsoft.com/office/officeart/2005/8/layout/vList4"/>
    <dgm:cxn modelId="{DB2080D8-E51E-4418-9634-A85E946F17C3}" type="presOf" srcId="{00CB1A37-69D7-41E1-8B98-6F66DFECE9EE}" destId="{F3695A12-F3F0-4DFD-B879-73EF38949930}" srcOrd="0" destOrd="0" presId="urn:microsoft.com/office/officeart/2005/8/layout/vList4"/>
    <dgm:cxn modelId="{E3AC2805-434B-4E7C-80B1-D43510913404}" type="presParOf" srcId="{C9900498-BDE4-46E7-9134-3FC7511263B0}" destId="{132A8BED-AD15-42E6-9D4F-5E3C170F1513}" srcOrd="0" destOrd="0" presId="urn:microsoft.com/office/officeart/2005/8/layout/vList4"/>
    <dgm:cxn modelId="{A526AF7C-D261-4412-9022-BAF7F0ED4B6F}" type="presParOf" srcId="{132A8BED-AD15-42E6-9D4F-5E3C170F1513}" destId="{F3695A12-F3F0-4DFD-B879-73EF38949930}" srcOrd="0" destOrd="0" presId="urn:microsoft.com/office/officeart/2005/8/layout/vList4"/>
    <dgm:cxn modelId="{42B78C0B-BBEF-4B03-86EF-0A7C7CAC0B5D}" type="presParOf" srcId="{132A8BED-AD15-42E6-9D4F-5E3C170F1513}" destId="{DF22E7C8-E43B-434C-B181-BFB126255B63}" srcOrd="1" destOrd="0" presId="urn:microsoft.com/office/officeart/2005/8/layout/vList4"/>
    <dgm:cxn modelId="{8EEF5079-1A46-4E69-B593-F3AFCDD2D44C}" type="presParOf" srcId="{132A8BED-AD15-42E6-9D4F-5E3C170F1513}" destId="{6219F00A-79A2-44BE-9209-5FAA898897E7}" srcOrd="2" destOrd="0" presId="urn:microsoft.com/office/officeart/2005/8/layout/vList4"/>
    <dgm:cxn modelId="{E6CB9D4A-61D4-442A-9F65-A4E85C9C98B8}" type="presParOf" srcId="{C9900498-BDE4-46E7-9134-3FC7511263B0}" destId="{1DBD9256-000A-4C66-B711-BF5964AEFF7E}" srcOrd="1" destOrd="0" presId="urn:microsoft.com/office/officeart/2005/8/layout/vList4"/>
    <dgm:cxn modelId="{A193E4DF-D363-4D57-A500-DBF1BEDDCB4B}" type="presParOf" srcId="{C9900498-BDE4-46E7-9134-3FC7511263B0}" destId="{FEA773F3-0829-467B-9375-94CAF8E9A96E}" srcOrd="2" destOrd="0" presId="urn:microsoft.com/office/officeart/2005/8/layout/vList4"/>
    <dgm:cxn modelId="{650FC1B4-AC01-442F-B0DD-80EEBAF69394}" type="presParOf" srcId="{FEA773F3-0829-467B-9375-94CAF8E9A96E}" destId="{C04F9C0F-F25D-4669-88CD-1C5EC00E323A}" srcOrd="0" destOrd="0" presId="urn:microsoft.com/office/officeart/2005/8/layout/vList4"/>
    <dgm:cxn modelId="{94D54ED6-8256-4D54-B443-8D36C9A08CFB}" type="presParOf" srcId="{FEA773F3-0829-467B-9375-94CAF8E9A96E}" destId="{33A4FB9C-D293-4204-85C4-8FBDFBB94024}" srcOrd="1" destOrd="0" presId="urn:microsoft.com/office/officeart/2005/8/layout/vList4"/>
    <dgm:cxn modelId="{067904A3-2223-4913-AF84-AC9E4E233ACC}" type="presParOf" srcId="{FEA773F3-0829-467B-9375-94CAF8E9A96E}" destId="{793A8160-1F3F-4F64-90E2-FA0B37B1870E}" srcOrd="2" destOrd="0" presId="urn:microsoft.com/office/officeart/2005/8/layout/vList4"/>
    <dgm:cxn modelId="{14FFCFF8-8E9D-44BB-AEAE-71B908ED9402}" type="presParOf" srcId="{C9900498-BDE4-46E7-9134-3FC7511263B0}" destId="{A6521DC4-CD06-431F-AA0B-14B7DC5FC049}" srcOrd="3" destOrd="0" presId="urn:microsoft.com/office/officeart/2005/8/layout/vList4"/>
    <dgm:cxn modelId="{EB30AE64-2D7D-4096-8227-4C2AA48DF3EE}" type="presParOf" srcId="{C9900498-BDE4-46E7-9134-3FC7511263B0}" destId="{2DDBEDC3-C74D-48CE-A4E6-0AE6450B520C}" srcOrd="4" destOrd="0" presId="urn:microsoft.com/office/officeart/2005/8/layout/vList4"/>
    <dgm:cxn modelId="{A1A4AA11-2C07-475A-A6F9-4015B4705FA6}" type="presParOf" srcId="{2DDBEDC3-C74D-48CE-A4E6-0AE6450B520C}" destId="{64C6CCFE-D9C3-459C-9EDF-B2508545B9E3}" srcOrd="0" destOrd="0" presId="urn:microsoft.com/office/officeart/2005/8/layout/vList4"/>
    <dgm:cxn modelId="{3B3D9043-C2B1-439F-A5A0-0C032AF1BEC0}" type="presParOf" srcId="{2DDBEDC3-C74D-48CE-A4E6-0AE6450B520C}" destId="{CE771452-F1D4-412E-BD59-BB5146BEA66A}" srcOrd="1" destOrd="0" presId="urn:microsoft.com/office/officeart/2005/8/layout/vList4"/>
    <dgm:cxn modelId="{DA38C48C-5088-46A0-884A-115C94CEE170}" type="presParOf" srcId="{2DDBEDC3-C74D-48CE-A4E6-0AE6450B520C}" destId="{12010FDD-5B8E-4875-AE3A-C8A14F542639}" srcOrd="2" destOrd="0" presId="urn:microsoft.com/office/officeart/2005/8/layout/vList4"/>
    <dgm:cxn modelId="{0C965F87-7497-486E-BE5B-001B44FBFC70}" type="presParOf" srcId="{C9900498-BDE4-46E7-9134-3FC7511263B0}" destId="{1505C585-BAF5-4219-951D-E6D727CE0B2D}" srcOrd="5" destOrd="0" presId="urn:microsoft.com/office/officeart/2005/8/layout/vList4"/>
    <dgm:cxn modelId="{2183B5EA-CFB4-40C7-8ECD-A28C24364617}" type="presParOf" srcId="{C9900498-BDE4-46E7-9134-3FC7511263B0}" destId="{89140128-F043-4731-ADDA-3456CDCC8EFE}" srcOrd="6" destOrd="0" presId="urn:microsoft.com/office/officeart/2005/8/layout/vList4"/>
    <dgm:cxn modelId="{F3D5E332-CB3A-49B4-B3FA-1A2F8642B921}" type="presParOf" srcId="{89140128-F043-4731-ADDA-3456CDCC8EFE}" destId="{F752D4EE-2DC9-4EE8-875B-E20B642FACA8}" srcOrd="0" destOrd="0" presId="urn:microsoft.com/office/officeart/2005/8/layout/vList4"/>
    <dgm:cxn modelId="{2F94E70C-922B-4060-AC54-FACD19C0493A}" type="presParOf" srcId="{89140128-F043-4731-ADDA-3456CDCC8EFE}" destId="{7B11ABCE-D520-4A95-BD54-5FFA0565F83C}" srcOrd="1" destOrd="0" presId="urn:microsoft.com/office/officeart/2005/8/layout/vList4"/>
    <dgm:cxn modelId="{BFFDAC27-3719-4697-AF57-09516FAB4EEB}" type="presParOf" srcId="{89140128-F043-4731-ADDA-3456CDCC8EFE}" destId="{9A068CCC-C052-4CA0-B4D4-E529273A690F}" srcOrd="2" destOrd="0" presId="urn:microsoft.com/office/officeart/2005/8/layout/vList4"/>
    <dgm:cxn modelId="{6ED7898F-9BCC-4A65-879F-4949C9483E59}" type="presParOf" srcId="{C9900498-BDE4-46E7-9134-3FC7511263B0}" destId="{64E67FA0-8170-45AC-AD0C-A02FFAF6ADC9}" srcOrd="7" destOrd="0" presId="urn:microsoft.com/office/officeart/2005/8/layout/vList4"/>
    <dgm:cxn modelId="{369FDB36-E84D-4D08-9B08-3C0E94F8E9F9}" type="presParOf" srcId="{C9900498-BDE4-46E7-9134-3FC7511263B0}" destId="{5C285761-7870-4C79-BC52-FD7FB2E38EE8}" srcOrd="8" destOrd="0" presId="urn:microsoft.com/office/officeart/2005/8/layout/vList4"/>
    <dgm:cxn modelId="{18C048B9-6FC4-4B15-9118-3B8F4C6F2ADB}" type="presParOf" srcId="{5C285761-7870-4C79-BC52-FD7FB2E38EE8}" destId="{F21B8931-D50D-496F-B179-3E748A4CCA29}" srcOrd="0" destOrd="0" presId="urn:microsoft.com/office/officeart/2005/8/layout/vList4"/>
    <dgm:cxn modelId="{1F8AAE37-3013-46E0-B3A7-3BDF916059D9}" type="presParOf" srcId="{5C285761-7870-4C79-BC52-FD7FB2E38EE8}" destId="{D2CA6F8F-C8B5-4939-8AE3-F834515663CF}" srcOrd="1" destOrd="0" presId="urn:microsoft.com/office/officeart/2005/8/layout/vList4"/>
    <dgm:cxn modelId="{42FB9CD1-78C3-4B65-80B3-124B48ECC07F}" type="presParOf" srcId="{5C285761-7870-4C79-BC52-FD7FB2E38EE8}" destId="{754B22CA-8D28-42C7-9E39-D396EE2431C2}" srcOrd="2" destOrd="0" presId="urn:microsoft.com/office/officeart/2005/8/layout/vList4"/>
    <dgm:cxn modelId="{ECB995DA-D4A0-4659-9E12-8892ECE7AB15}" type="presParOf" srcId="{C9900498-BDE4-46E7-9134-3FC7511263B0}" destId="{B237BB52-1C82-4F3A-8D63-2DB79DAACC15}" srcOrd="9" destOrd="0" presId="urn:microsoft.com/office/officeart/2005/8/layout/vList4"/>
    <dgm:cxn modelId="{42599F13-BC84-45ED-ADF1-643DA3926FF4}" type="presParOf" srcId="{C9900498-BDE4-46E7-9134-3FC7511263B0}" destId="{121B5CE2-E6D3-418C-873F-983ED27A88D5}" srcOrd="10" destOrd="0" presId="urn:microsoft.com/office/officeart/2005/8/layout/vList4"/>
    <dgm:cxn modelId="{F1E3390B-B36A-4BD1-83F8-8B75B88C3E6D}" type="presParOf" srcId="{121B5CE2-E6D3-418C-873F-983ED27A88D5}" destId="{050D9B44-2E74-415A-8243-81C522A6491D}" srcOrd="0" destOrd="0" presId="urn:microsoft.com/office/officeart/2005/8/layout/vList4"/>
    <dgm:cxn modelId="{88A1FC0F-E89F-43A8-9081-5D9BAF8DD33C}" type="presParOf" srcId="{121B5CE2-E6D3-418C-873F-983ED27A88D5}" destId="{84652259-CF70-4707-BAB3-09E0AF58A588}" srcOrd="1" destOrd="0" presId="urn:microsoft.com/office/officeart/2005/8/layout/vList4"/>
    <dgm:cxn modelId="{76544399-8045-49E9-85BB-1B1FAC363F16}" type="presParOf" srcId="{121B5CE2-E6D3-418C-873F-983ED27A88D5}" destId="{2A364E99-157A-4019-AB52-3FD6E6881EF7}" srcOrd="2" destOrd="0" presId="urn:microsoft.com/office/officeart/2005/8/layout/vList4"/>
    <dgm:cxn modelId="{5A469B9B-CC4E-4150-AD76-EAB4E307BDBE}" type="presParOf" srcId="{C9900498-BDE4-46E7-9134-3FC7511263B0}" destId="{A1BEAB61-2967-441A-AF33-9CC99077B745}" srcOrd="11" destOrd="0" presId="urn:microsoft.com/office/officeart/2005/8/layout/vList4"/>
    <dgm:cxn modelId="{F0DF8BE5-4E53-4BAA-8B92-B07C5734DB46}" type="presParOf" srcId="{C9900498-BDE4-46E7-9134-3FC7511263B0}" destId="{C353FEB7-C852-48BF-A0F1-564FD79C5901}" srcOrd="12" destOrd="0" presId="urn:microsoft.com/office/officeart/2005/8/layout/vList4"/>
    <dgm:cxn modelId="{BEF05626-C419-4EF0-B5ED-9003014CCDD2}" type="presParOf" srcId="{C353FEB7-C852-48BF-A0F1-564FD79C5901}" destId="{E80FC2DD-0FC2-42D8-A663-15BFBB79DEF8}" srcOrd="0" destOrd="0" presId="urn:microsoft.com/office/officeart/2005/8/layout/vList4"/>
    <dgm:cxn modelId="{E5E049F4-0EEC-4C92-85F0-F768E1DB2321}" type="presParOf" srcId="{C353FEB7-C852-48BF-A0F1-564FD79C5901}" destId="{164EC200-0E6F-45F4-BBDE-8B02FD121602}" srcOrd="1" destOrd="0" presId="urn:microsoft.com/office/officeart/2005/8/layout/vList4"/>
    <dgm:cxn modelId="{3D5CB6C9-FC3E-4882-93B9-3D144B693DF6}" type="presParOf" srcId="{C353FEB7-C852-48BF-A0F1-564FD79C5901}" destId="{B4E3D84D-8C00-4E49-8781-862B096D97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B3FF09-958D-406B-A506-DE16693999D4}" type="doc">
      <dgm:prSet loTypeId="urn:microsoft.com/office/officeart/2005/8/layout/vList4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0CB1A37-69D7-41E1-8B98-6F66DFECE9EE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5.1. для представления материалов используется </a:t>
          </a:r>
          <a:r>
            <a:rPr lang="ru-RU" sz="2000" i="1" dirty="0" err="1" smtClean="0">
              <a:latin typeface="Georgia" pitchFamily="18" charset="0"/>
            </a:rPr>
            <a:t>инфографика</a:t>
          </a:r>
          <a:r>
            <a:rPr lang="ru-RU" sz="2000" i="1" dirty="0" smtClean="0">
              <a:latin typeface="Georgia" pitchFamily="18" charset="0"/>
            </a:rPr>
            <a:t> </a:t>
          </a:r>
          <a:endParaRPr lang="ru-RU" sz="2000" i="1" dirty="0">
            <a:latin typeface="Georgia" pitchFamily="18" charset="0"/>
          </a:endParaRPr>
        </a:p>
      </dgm:t>
    </dgm:pt>
    <dgm:pt modelId="{4E0882F2-5024-4F8A-BEF9-BE9B68C8AE8D}" type="parTrans" cxnId="{753CD3E9-961D-4A89-B859-0B4C52D75161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F33C3C1C-0B88-49CB-8705-853E42008FC7}" type="sibTrans" cxnId="{753CD3E9-961D-4A89-B859-0B4C52D75161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8EAF8598-3847-4B0B-AD80-F8EBFB1904A4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5.2. корректность обработки графики</a:t>
          </a:r>
          <a:endParaRPr lang="ru-RU" sz="2000" i="1" dirty="0">
            <a:latin typeface="Georgia" pitchFamily="18" charset="0"/>
          </a:endParaRPr>
        </a:p>
      </dgm:t>
    </dgm:pt>
    <dgm:pt modelId="{4C9BE336-E6CA-4B13-ACB8-6DE0BFD19798}" type="parTrans" cxnId="{38FA2877-9CA4-40C7-B562-FF3558F9153C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74D6C719-3750-4C08-B38E-2043A99049C5}" type="sibTrans" cxnId="{38FA2877-9CA4-40C7-B562-FF3558F9153C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3166053A-E3D2-45FF-BE8F-6E3AC8F5E20A}">
      <dgm:prSet phldrT="[Текст]"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5.3. для привлечения внимания посетителей использованы гармоничные цветовые решения</a:t>
          </a:r>
          <a:endParaRPr lang="ru-RU" sz="2000" i="1" dirty="0">
            <a:latin typeface="Georgia" pitchFamily="18" charset="0"/>
          </a:endParaRPr>
        </a:p>
      </dgm:t>
    </dgm:pt>
    <dgm:pt modelId="{01739314-AC3B-4C16-8366-27D18AEF65D8}" type="parTrans" cxnId="{033C1482-1FF4-46FD-90B1-6CD240DEED2F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9F407870-3AF5-4B71-8AFA-D9C8A5E6C9E1}" type="sibTrans" cxnId="{033C1482-1FF4-46FD-90B1-6CD240DEED2F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3E7B90FB-B4EB-4947-AC25-C224A582AE70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5.4. использован индивидуальный стиль для оформления </a:t>
          </a:r>
          <a:r>
            <a:rPr lang="ru-RU" sz="2000" i="1" dirty="0" err="1" smtClean="0">
              <a:latin typeface="Georgia" pitchFamily="18" charset="0"/>
            </a:rPr>
            <a:t>интернет-ресурса</a:t>
          </a:r>
          <a:endParaRPr lang="ru-RU" sz="2000" i="1" dirty="0">
            <a:latin typeface="Georgia" pitchFamily="18" charset="0"/>
          </a:endParaRPr>
        </a:p>
      </dgm:t>
    </dgm:pt>
    <dgm:pt modelId="{5789E8AF-70D5-468E-88A2-64AC4DE95C7C}" type="parTrans" cxnId="{0B4C0B3D-3D18-4F37-88BE-CD8B7FEEF84D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ADA7C501-63FB-4864-B269-9C5422063719}" type="sibTrans" cxnId="{0B4C0B3D-3D18-4F37-88BE-CD8B7FEEF84D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E237B3EE-B9AC-491C-8326-708928B77EEB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5.5. учтено эмоциональное воздействие размещаемых материалов на посетителя</a:t>
          </a:r>
          <a:endParaRPr lang="ru-RU" sz="2000" i="1" dirty="0">
            <a:latin typeface="Georgia" pitchFamily="18" charset="0"/>
          </a:endParaRPr>
        </a:p>
      </dgm:t>
    </dgm:pt>
    <dgm:pt modelId="{3AA15B9D-24F3-40EA-8BAD-3A3AE46976AF}" type="parTrans" cxnId="{A9AD4EF0-B8F3-4F3C-AD71-F7BE6A1DB193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03BD2B8A-A3D6-4488-A2D1-6784091D87DD}" type="sibTrans" cxnId="{A9AD4EF0-B8F3-4F3C-AD71-F7BE6A1DB193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34F40482-153C-4DD7-951E-821A34DF4D62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5.6. продуманы смысловые детали сайта, расставлены акценты (выделение цветом, курсив и т.д.)</a:t>
          </a:r>
          <a:endParaRPr lang="ru-RU" sz="2000" i="1" dirty="0">
            <a:latin typeface="Georgia" pitchFamily="18" charset="0"/>
          </a:endParaRPr>
        </a:p>
      </dgm:t>
    </dgm:pt>
    <dgm:pt modelId="{CBF813D6-E35A-4AC1-91FE-DB29CC3AFAA0}" type="parTrans" cxnId="{4D11B9B0-A221-42E2-923A-FC37DBAD9BBC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B1110856-9AC8-4F0C-BDAF-79A64A30CE90}" type="sibTrans" cxnId="{4D11B9B0-A221-42E2-923A-FC37DBAD9BBC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4CFB0E65-3B7B-4497-B8AA-D3CBCB3ECCAF}">
      <dgm:prSet custT="1"/>
      <dgm:spPr/>
      <dgm:t>
        <a:bodyPr/>
        <a:lstStyle/>
        <a:p>
          <a:r>
            <a:rPr lang="ru-RU" sz="2000" i="1" dirty="0" smtClean="0">
              <a:latin typeface="Georgia" pitchFamily="18" charset="0"/>
            </a:rPr>
            <a:t>5.7. присутствует логика расположения материалов</a:t>
          </a:r>
          <a:endParaRPr lang="ru-RU" sz="2000" i="1" dirty="0">
            <a:latin typeface="Georgia" pitchFamily="18" charset="0"/>
          </a:endParaRPr>
        </a:p>
      </dgm:t>
    </dgm:pt>
    <dgm:pt modelId="{90F27E9D-4EC3-4FF6-A53E-7BC3D3F23B0D}" type="parTrans" cxnId="{A8B15CA4-1B24-46F5-B6A9-E49B38909DBA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28D5B0D6-85A6-4F37-BBC9-934D3561FDBE}" type="sibTrans" cxnId="{A8B15CA4-1B24-46F5-B6A9-E49B38909DBA}">
      <dgm:prSet/>
      <dgm:spPr/>
      <dgm:t>
        <a:bodyPr/>
        <a:lstStyle/>
        <a:p>
          <a:endParaRPr lang="ru-RU" sz="2800" i="1">
            <a:latin typeface="Georgia" pitchFamily="18" charset="0"/>
          </a:endParaRPr>
        </a:p>
      </dgm:t>
    </dgm:pt>
    <dgm:pt modelId="{C9900498-BDE4-46E7-9134-3FC7511263B0}" type="pres">
      <dgm:prSet presAssocID="{2CB3FF09-958D-406B-A506-DE16693999D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2A8BED-AD15-42E6-9D4F-5E3C170F1513}" type="pres">
      <dgm:prSet presAssocID="{00CB1A37-69D7-41E1-8B98-6F66DFECE9EE}" presName="comp" presStyleCnt="0"/>
      <dgm:spPr/>
    </dgm:pt>
    <dgm:pt modelId="{F3695A12-F3F0-4DFD-B879-73EF38949930}" type="pres">
      <dgm:prSet presAssocID="{00CB1A37-69D7-41E1-8B98-6F66DFECE9EE}" presName="box" presStyleLbl="node1" presStyleIdx="0" presStyleCnt="7"/>
      <dgm:spPr/>
      <dgm:t>
        <a:bodyPr/>
        <a:lstStyle/>
        <a:p>
          <a:endParaRPr lang="ru-RU"/>
        </a:p>
      </dgm:t>
    </dgm:pt>
    <dgm:pt modelId="{DF22E7C8-E43B-434C-B181-BFB126255B63}" type="pres">
      <dgm:prSet presAssocID="{00CB1A37-69D7-41E1-8B98-6F66DFECE9EE}" presName="img" presStyleLbl="fgImgPlace1" presStyleIdx="0" presStyleCnt="7" custScaleX="5089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219F00A-79A2-44BE-9209-5FAA898897E7}" type="pres">
      <dgm:prSet presAssocID="{00CB1A37-69D7-41E1-8B98-6F66DFECE9EE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9256-000A-4C66-B711-BF5964AEFF7E}" type="pres">
      <dgm:prSet presAssocID="{F33C3C1C-0B88-49CB-8705-853E42008FC7}" presName="spacer" presStyleCnt="0"/>
      <dgm:spPr/>
    </dgm:pt>
    <dgm:pt modelId="{FEA773F3-0829-467B-9375-94CAF8E9A96E}" type="pres">
      <dgm:prSet presAssocID="{8EAF8598-3847-4B0B-AD80-F8EBFB1904A4}" presName="comp" presStyleCnt="0"/>
      <dgm:spPr/>
    </dgm:pt>
    <dgm:pt modelId="{C04F9C0F-F25D-4669-88CD-1C5EC00E323A}" type="pres">
      <dgm:prSet presAssocID="{8EAF8598-3847-4B0B-AD80-F8EBFB1904A4}" presName="box" presStyleLbl="node1" presStyleIdx="1" presStyleCnt="7"/>
      <dgm:spPr/>
      <dgm:t>
        <a:bodyPr/>
        <a:lstStyle/>
        <a:p>
          <a:endParaRPr lang="ru-RU"/>
        </a:p>
      </dgm:t>
    </dgm:pt>
    <dgm:pt modelId="{33A4FB9C-D293-4204-85C4-8FBDFBB94024}" type="pres">
      <dgm:prSet presAssocID="{8EAF8598-3847-4B0B-AD80-F8EBFB1904A4}" presName="img" presStyleLbl="fgImgPlace1" presStyleIdx="1" presStyleCnt="7" custScaleX="5089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93A8160-1F3F-4F64-90E2-FA0B37B1870E}" type="pres">
      <dgm:prSet presAssocID="{8EAF8598-3847-4B0B-AD80-F8EBFB1904A4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21DC4-CD06-431F-AA0B-14B7DC5FC049}" type="pres">
      <dgm:prSet presAssocID="{74D6C719-3750-4C08-B38E-2043A99049C5}" presName="spacer" presStyleCnt="0"/>
      <dgm:spPr/>
    </dgm:pt>
    <dgm:pt modelId="{2DDBEDC3-C74D-48CE-A4E6-0AE6450B520C}" type="pres">
      <dgm:prSet presAssocID="{3166053A-E3D2-45FF-BE8F-6E3AC8F5E20A}" presName="comp" presStyleCnt="0"/>
      <dgm:spPr/>
    </dgm:pt>
    <dgm:pt modelId="{64C6CCFE-D9C3-459C-9EDF-B2508545B9E3}" type="pres">
      <dgm:prSet presAssocID="{3166053A-E3D2-45FF-BE8F-6E3AC8F5E20A}" presName="box" presStyleLbl="node1" presStyleIdx="2" presStyleCnt="7"/>
      <dgm:spPr/>
      <dgm:t>
        <a:bodyPr/>
        <a:lstStyle/>
        <a:p>
          <a:endParaRPr lang="ru-RU"/>
        </a:p>
      </dgm:t>
    </dgm:pt>
    <dgm:pt modelId="{CE771452-F1D4-412E-BD59-BB5146BEA66A}" type="pres">
      <dgm:prSet presAssocID="{3166053A-E3D2-45FF-BE8F-6E3AC8F5E20A}" presName="img" presStyleLbl="fgImgPlace1" presStyleIdx="2" presStyleCnt="7" custScaleX="5089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2010FDD-5B8E-4875-AE3A-C8A14F542639}" type="pres">
      <dgm:prSet presAssocID="{3166053A-E3D2-45FF-BE8F-6E3AC8F5E20A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05C585-BAF5-4219-951D-E6D727CE0B2D}" type="pres">
      <dgm:prSet presAssocID="{9F407870-3AF5-4B71-8AFA-D9C8A5E6C9E1}" presName="spacer" presStyleCnt="0"/>
      <dgm:spPr/>
    </dgm:pt>
    <dgm:pt modelId="{89140128-F043-4731-ADDA-3456CDCC8EFE}" type="pres">
      <dgm:prSet presAssocID="{3E7B90FB-B4EB-4947-AC25-C224A582AE70}" presName="comp" presStyleCnt="0"/>
      <dgm:spPr/>
    </dgm:pt>
    <dgm:pt modelId="{F752D4EE-2DC9-4EE8-875B-E20B642FACA8}" type="pres">
      <dgm:prSet presAssocID="{3E7B90FB-B4EB-4947-AC25-C224A582AE70}" presName="box" presStyleLbl="node1" presStyleIdx="3" presStyleCnt="7"/>
      <dgm:spPr/>
      <dgm:t>
        <a:bodyPr/>
        <a:lstStyle/>
        <a:p>
          <a:endParaRPr lang="ru-RU"/>
        </a:p>
      </dgm:t>
    </dgm:pt>
    <dgm:pt modelId="{7B11ABCE-D520-4A95-BD54-5FFA0565F83C}" type="pres">
      <dgm:prSet presAssocID="{3E7B90FB-B4EB-4947-AC25-C224A582AE70}" presName="img" presStyleLbl="fgImgPlace1" presStyleIdx="3" presStyleCnt="7" custScaleX="5089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A068CCC-C052-4CA0-B4D4-E529273A690F}" type="pres">
      <dgm:prSet presAssocID="{3E7B90FB-B4EB-4947-AC25-C224A582AE70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67FA0-8170-45AC-AD0C-A02FFAF6ADC9}" type="pres">
      <dgm:prSet presAssocID="{ADA7C501-63FB-4864-B269-9C5422063719}" presName="spacer" presStyleCnt="0"/>
      <dgm:spPr/>
    </dgm:pt>
    <dgm:pt modelId="{5C285761-7870-4C79-BC52-FD7FB2E38EE8}" type="pres">
      <dgm:prSet presAssocID="{E237B3EE-B9AC-491C-8326-708928B77EEB}" presName="comp" presStyleCnt="0"/>
      <dgm:spPr/>
    </dgm:pt>
    <dgm:pt modelId="{F21B8931-D50D-496F-B179-3E748A4CCA29}" type="pres">
      <dgm:prSet presAssocID="{E237B3EE-B9AC-491C-8326-708928B77EEB}" presName="box" presStyleLbl="node1" presStyleIdx="4" presStyleCnt="7"/>
      <dgm:spPr/>
      <dgm:t>
        <a:bodyPr/>
        <a:lstStyle/>
        <a:p>
          <a:endParaRPr lang="ru-RU"/>
        </a:p>
      </dgm:t>
    </dgm:pt>
    <dgm:pt modelId="{D2CA6F8F-C8B5-4939-8AE3-F834515663CF}" type="pres">
      <dgm:prSet presAssocID="{E237B3EE-B9AC-491C-8326-708928B77EEB}" presName="img" presStyleLbl="fgImgPlace1" presStyleIdx="4" presStyleCnt="7" custScaleX="5089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754B22CA-8D28-42C7-9E39-D396EE2431C2}" type="pres">
      <dgm:prSet presAssocID="{E237B3EE-B9AC-491C-8326-708928B77EEB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37BB52-1C82-4F3A-8D63-2DB79DAACC15}" type="pres">
      <dgm:prSet presAssocID="{03BD2B8A-A3D6-4488-A2D1-6784091D87DD}" presName="spacer" presStyleCnt="0"/>
      <dgm:spPr/>
    </dgm:pt>
    <dgm:pt modelId="{121B5CE2-E6D3-418C-873F-983ED27A88D5}" type="pres">
      <dgm:prSet presAssocID="{34F40482-153C-4DD7-951E-821A34DF4D62}" presName="comp" presStyleCnt="0"/>
      <dgm:spPr/>
    </dgm:pt>
    <dgm:pt modelId="{050D9B44-2E74-415A-8243-81C522A6491D}" type="pres">
      <dgm:prSet presAssocID="{34F40482-153C-4DD7-951E-821A34DF4D62}" presName="box" presStyleLbl="node1" presStyleIdx="5" presStyleCnt="7" custScaleY="166012"/>
      <dgm:spPr/>
      <dgm:t>
        <a:bodyPr/>
        <a:lstStyle/>
        <a:p>
          <a:endParaRPr lang="ru-RU"/>
        </a:p>
      </dgm:t>
    </dgm:pt>
    <dgm:pt modelId="{84652259-CF70-4707-BAB3-09E0AF58A588}" type="pres">
      <dgm:prSet presAssocID="{34F40482-153C-4DD7-951E-821A34DF4D62}" presName="img" presStyleLbl="fgImgPlace1" presStyleIdx="5" presStyleCnt="7" custScaleX="5089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2A364E99-157A-4019-AB52-3FD6E6881EF7}" type="pres">
      <dgm:prSet presAssocID="{34F40482-153C-4DD7-951E-821A34DF4D62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EAB61-2967-441A-AF33-9CC99077B745}" type="pres">
      <dgm:prSet presAssocID="{B1110856-9AC8-4F0C-BDAF-79A64A30CE90}" presName="spacer" presStyleCnt="0"/>
      <dgm:spPr/>
    </dgm:pt>
    <dgm:pt modelId="{C353FEB7-C852-48BF-A0F1-564FD79C5901}" type="pres">
      <dgm:prSet presAssocID="{4CFB0E65-3B7B-4497-B8AA-D3CBCB3ECCAF}" presName="comp" presStyleCnt="0"/>
      <dgm:spPr/>
    </dgm:pt>
    <dgm:pt modelId="{E80FC2DD-0FC2-42D8-A663-15BFBB79DEF8}" type="pres">
      <dgm:prSet presAssocID="{4CFB0E65-3B7B-4497-B8AA-D3CBCB3ECCAF}" presName="box" presStyleLbl="node1" presStyleIdx="6" presStyleCnt="7"/>
      <dgm:spPr/>
      <dgm:t>
        <a:bodyPr/>
        <a:lstStyle/>
        <a:p>
          <a:endParaRPr lang="ru-RU"/>
        </a:p>
      </dgm:t>
    </dgm:pt>
    <dgm:pt modelId="{164EC200-0E6F-45F4-BBDE-8B02FD121602}" type="pres">
      <dgm:prSet presAssocID="{4CFB0E65-3B7B-4497-B8AA-D3CBCB3ECCAF}" presName="img" presStyleLbl="fgImgPlace1" presStyleIdx="6" presStyleCnt="7" custScaleX="5089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B4E3D84D-8C00-4E49-8781-862B096D9740}" type="pres">
      <dgm:prSet presAssocID="{4CFB0E65-3B7B-4497-B8AA-D3CBCB3ECCAF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86C2E2-223C-47B2-955F-DA333F4D7B53}" type="presOf" srcId="{3166053A-E3D2-45FF-BE8F-6E3AC8F5E20A}" destId="{12010FDD-5B8E-4875-AE3A-C8A14F542639}" srcOrd="1" destOrd="0" presId="urn:microsoft.com/office/officeart/2005/8/layout/vList4"/>
    <dgm:cxn modelId="{16B01988-B893-4B99-8957-06C1D375BE64}" type="presOf" srcId="{8EAF8598-3847-4B0B-AD80-F8EBFB1904A4}" destId="{C04F9C0F-F25D-4669-88CD-1C5EC00E323A}" srcOrd="0" destOrd="0" presId="urn:microsoft.com/office/officeart/2005/8/layout/vList4"/>
    <dgm:cxn modelId="{ACBEA14E-80B8-4B06-B1A0-3BB3BC32F9B8}" type="presOf" srcId="{34F40482-153C-4DD7-951E-821A34DF4D62}" destId="{2A364E99-157A-4019-AB52-3FD6E6881EF7}" srcOrd="1" destOrd="0" presId="urn:microsoft.com/office/officeart/2005/8/layout/vList4"/>
    <dgm:cxn modelId="{CFD8DED9-2FD5-46A4-BD4B-B18EFF9F122A}" type="presOf" srcId="{3166053A-E3D2-45FF-BE8F-6E3AC8F5E20A}" destId="{64C6CCFE-D9C3-459C-9EDF-B2508545B9E3}" srcOrd="0" destOrd="0" presId="urn:microsoft.com/office/officeart/2005/8/layout/vList4"/>
    <dgm:cxn modelId="{075B806F-A186-425C-BEFB-0215A9B1AFFD}" type="presOf" srcId="{3E7B90FB-B4EB-4947-AC25-C224A582AE70}" destId="{9A068CCC-C052-4CA0-B4D4-E529273A690F}" srcOrd="1" destOrd="0" presId="urn:microsoft.com/office/officeart/2005/8/layout/vList4"/>
    <dgm:cxn modelId="{68F96AD5-92D0-4EDD-B68C-31C6C635D765}" type="presOf" srcId="{4CFB0E65-3B7B-4497-B8AA-D3CBCB3ECCAF}" destId="{E80FC2DD-0FC2-42D8-A663-15BFBB79DEF8}" srcOrd="0" destOrd="0" presId="urn:microsoft.com/office/officeart/2005/8/layout/vList4"/>
    <dgm:cxn modelId="{85911B87-D05C-480E-813D-B8289F64F8FC}" type="presOf" srcId="{E237B3EE-B9AC-491C-8326-708928B77EEB}" destId="{754B22CA-8D28-42C7-9E39-D396EE2431C2}" srcOrd="1" destOrd="0" presId="urn:microsoft.com/office/officeart/2005/8/layout/vList4"/>
    <dgm:cxn modelId="{011922A5-76D5-43BF-9CDC-10BC269AAE9C}" type="presOf" srcId="{3E7B90FB-B4EB-4947-AC25-C224A582AE70}" destId="{F752D4EE-2DC9-4EE8-875B-E20B642FACA8}" srcOrd="0" destOrd="0" presId="urn:microsoft.com/office/officeart/2005/8/layout/vList4"/>
    <dgm:cxn modelId="{033C1482-1FF4-46FD-90B1-6CD240DEED2F}" srcId="{2CB3FF09-958D-406B-A506-DE16693999D4}" destId="{3166053A-E3D2-45FF-BE8F-6E3AC8F5E20A}" srcOrd="2" destOrd="0" parTransId="{01739314-AC3B-4C16-8366-27D18AEF65D8}" sibTransId="{9F407870-3AF5-4B71-8AFA-D9C8A5E6C9E1}"/>
    <dgm:cxn modelId="{0B4C0B3D-3D18-4F37-88BE-CD8B7FEEF84D}" srcId="{2CB3FF09-958D-406B-A506-DE16693999D4}" destId="{3E7B90FB-B4EB-4947-AC25-C224A582AE70}" srcOrd="3" destOrd="0" parTransId="{5789E8AF-70D5-468E-88A2-64AC4DE95C7C}" sibTransId="{ADA7C501-63FB-4864-B269-9C5422063719}"/>
    <dgm:cxn modelId="{A8B15CA4-1B24-46F5-B6A9-E49B38909DBA}" srcId="{2CB3FF09-958D-406B-A506-DE16693999D4}" destId="{4CFB0E65-3B7B-4497-B8AA-D3CBCB3ECCAF}" srcOrd="6" destOrd="0" parTransId="{90F27E9D-4EC3-4FF6-A53E-7BC3D3F23B0D}" sibTransId="{28D5B0D6-85A6-4F37-BBC9-934D3561FDBE}"/>
    <dgm:cxn modelId="{4D11B9B0-A221-42E2-923A-FC37DBAD9BBC}" srcId="{2CB3FF09-958D-406B-A506-DE16693999D4}" destId="{34F40482-153C-4DD7-951E-821A34DF4D62}" srcOrd="5" destOrd="0" parTransId="{CBF813D6-E35A-4AC1-91FE-DB29CC3AFAA0}" sibTransId="{B1110856-9AC8-4F0C-BDAF-79A64A30CE90}"/>
    <dgm:cxn modelId="{A9AD4EF0-B8F3-4F3C-AD71-F7BE6A1DB193}" srcId="{2CB3FF09-958D-406B-A506-DE16693999D4}" destId="{E237B3EE-B9AC-491C-8326-708928B77EEB}" srcOrd="4" destOrd="0" parTransId="{3AA15B9D-24F3-40EA-8BAD-3A3AE46976AF}" sibTransId="{03BD2B8A-A3D6-4488-A2D1-6784091D87DD}"/>
    <dgm:cxn modelId="{753CD3E9-961D-4A89-B859-0B4C52D75161}" srcId="{2CB3FF09-958D-406B-A506-DE16693999D4}" destId="{00CB1A37-69D7-41E1-8B98-6F66DFECE9EE}" srcOrd="0" destOrd="0" parTransId="{4E0882F2-5024-4F8A-BEF9-BE9B68C8AE8D}" sibTransId="{F33C3C1C-0B88-49CB-8705-853E42008FC7}"/>
    <dgm:cxn modelId="{67B20BB4-0758-4E82-8913-DDB4A37540E1}" type="presOf" srcId="{00CB1A37-69D7-41E1-8B98-6F66DFECE9EE}" destId="{F3695A12-F3F0-4DFD-B879-73EF38949930}" srcOrd="0" destOrd="0" presId="urn:microsoft.com/office/officeart/2005/8/layout/vList4"/>
    <dgm:cxn modelId="{C0748FE3-2871-4B42-92FA-04E33B4520A8}" type="presOf" srcId="{4CFB0E65-3B7B-4497-B8AA-D3CBCB3ECCAF}" destId="{B4E3D84D-8C00-4E49-8781-862B096D9740}" srcOrd="1" destOrd="0" presId="urn:microsoft.com/office/officeart/2005/8/layout/vList4"/>
    <dgm:cxn modelId="{38FA2877-9CA4-40C7-B562-FF3558F9153C}" srcId="{2CB3FF09-958D-406B-A506-DE16693999D4}" destId="{8EAF8598-3847-4B0B-AD80-F8EBFB1904A4}" srcOrd="1" destOrd="0" parTransId="{4C9BE336-E6CA-4B13-ACB8-6DE0BFD19798}" sibTransId="{74D6C719-3750-4C08-B38E-2043A99049C5}"/>
    <dgm:cxn modelId="{D64B9DF1-E9DC-4CF0-9959-487CE0997A5E}" type="presOf" srcId="{8EAF8598-3847-4B0B-AD80-F8EBFB1904A4}" destId="{793A8160-1F3F-4F64-90E2-FA0B37B1870E}" srcOrd="1" destOrd="0" presId="urn:microsoft.com/office/officeart/2005/8/layout/vList4"/>
    <dgm:cxn modelId="{AEB74AE5-8D3A-4E5A-BA2A-0B44743AA68F}" type="presOf" srcId="{2CB3FF09-958D-406B-A506-DE16693999D4}" destId="{C9900498-BDE4-46E7-9134-3FC7511263B0}" srcOrd="0" destOrd="0" presId="urn:microsoft.com/office/officeart/2005/8/layout/vList4"/>
    <dgm:cxn modelId="{D8AC3F4E-C4EB-4F84-AD6B-D82B5194E299}" type="presOf" srcId="{00CB1A37-69D7-41E1-8B98-6F66DFECE9EE}" destId="{6219F00A-79A2-44BE-9209-5FAA898897E7}" srcOrd="1" destOrd="0" presId="urn:microsoft.com/office/officeart/2005/8/layout/vList4"/>
    <dgm:cxn modelId="{D7B85FDD-9A67-4083-9C36-435503A09356}" type="presOf" srcId="{E237B3EE-B9AC-491C-8326-708928B77EEB}" destId="{F21B8931-D50D-496F-B179-3E748A4CCA29}" srcOrd="0" destOrd="0" presId="urn:microsoft.com/office/officeart/2005/8/layout/vList4"/>
    <dgm:cxn modelId="{8119EB12-EB6F-4300-A637-416715253EBA}" type="presOf" srcId="{34F40482-153C-4DD7-951E-821A34DF4D62}" destId="{050D9B44-2E74-415A-8243-81C522A6491D}" srcOrd="0" destOrd="0" presId="urn:microsoft.com/office/officeart/2005/8/layout/vList4"/>
    <dgm:cxn modelId="{2C12B73F-0146-445A-84CF-8F959A161BC6}" type="presParOf" srcId="{C9900498-BDE4-46E7-9134-3FC7511263B0}" destId="{132A8BED-AD15-42E6-9D4F-5E3C170F1513}" srcOrd="0" destOrd="0" presId="urn:microsoft.com/office/officeart/2005/8/layout/vList4"/>
    <dgm:cxn modelId="{0256A55E-51A8-4B8C-A846-25C17368AB7A}" type="presParOf" srcId="{132A8BED-AD15-42E6-9D4F-5E3C170F1513}" destId="{F3695A12-F3F0-4DFD-B879-73EF38949930}" srcOrd="0" destOrd="0" presId="urn:microsoft.com/office/officeart/2005/8/layout/vList4"/>
    <dgm:cxn modelId="{CA6578D5-D282-4049-9532-89592C1FC572}" type="presParOf" srcId="{132A8BED-AD15-42E6-9D4F-5E3C170F1513}" destId="{DF22E7C8-E43B-434C-B181-BFB126255B63}" srcOrd="1" destOrd="0" presId="urn:microsoft.com/office/officeart/2005/8/layout/vList4"/>
    <dgm:cxn modelId="{F25179D4-42CB-421E-869E-101E8D3E8FCF}" type="presParOf" srcId="{132A8BED-AD15-42E6-9D4F-5E3C170F1513}" destId="{6219F00A-79A2-44BE-9209-5FAA898897E7}" srcOrd="2" destOrd="0" presId="urn:microsoft.com/office/officeart/2005/8/layout/vList4"/>
    <dgm:cxn modelId="{20B17E61-C0AB-4A5B-96FA-4F511B4ED45C}" type="presParOf" srcId="{C9900498-BDE4-46E7-9134-3FC7511263B0}" destId="{1DBD9256-000A-4C66-B711-BF5964AEFF7E}" srcOrd="1" destOrd="0" presId="urn:microsoft.com/office/officeart/2005/8/layout/vList4"/>
    <dgm:cxn modelId="{09C77A8F-1BA2-4EB0-BFCD-ECB69D548568}" type="presParOf" srcId="{C9900498-BDE4-46E7-9134-3FC7511263B0}" destId="{FEA773F3-0829-467B-9375-94CAF8E9A96E}" srcOrd="2" destOrd="0" presId="urn:microsoft.com/office/officeart/2005/8/layout/vList4"/>
    <dgm:cxn modelId="{20001E9D-5F77-4014-BD4F-A83CC832FCED}" type="presParOf" srcId="{FEA773F3-0829-467B-9375-94CAF8E9A96E}" destId="{C04F9C0F-F25D-4669-88CD-1C5EC00E323A}" srcOrd="0" destOrd="0" presId="urn:microsoft.com/office/officeart/2005/8/layout/vList4"/>
    <dgm:cxn modelId="{1A816B59-07E6-4B73-9FAE-A5438706EAC9}" type="presParOf" srcId="{FEA773F3-0829-467B-9375-94CAF8E9A96E}" destId="{33A4FB9C-D293-4204-85C4-8FBDFBB94024}" srcOrd="1" destOrd="0" presId="urn:microsoft.com/office/officeart/2005/8/layout/vList4"/>
    <dgm:cxn modelId="{3131C94D-D6BC-4D1B-81FA-EDA7402E703C}" type="presParOf" srcId="{FEA773F3-0829-467B-9375-94CAF8E9A96E}" destId="{793A8160-1F3F-4F64-90E2-FA0B37B1870E}" srcOrd="2" destOrd="0" presId="urn:microsoft.com/office/officeart/2005/8/layout/vList4"/>
    <dgm:cxn modelId="{0C479EF0-8B80-4238-8842-601C63221F27}" type="presParOf" srcId="{C9900498-BDE4-46E7-9134-3FC7511263B0}" destId="{A6521DC4-CD06-431F-AA0B-14B7DC5FC049}" srcOrd="3" destOrd="0" presId="urn:microsoft.com/office/officeart/2005/8/layout/vList4"/>
    <dgm:cxn modelId="{91F49BB2-C1C4-4C3D-B9B6-60409C304862}" type="presParOf" srcId="{C9900498-BDE4-46E7-9134-3FC7511263B0}" destId="{2DDBEDC3-C74D-48CE-A4E6-0AE6450B520C}" srcOrd="4" destOrd="0" presId="urn:microsoft.com/office/officeart/2005/8/layout/vList4"/>
    <dgm:cxn modelId="{02E36DB0-AE1F-40B5-94B8-7C0044CBB54D}" type="presParOf" srcId="{2DDBEDC3-C74D-48CE-A4E6-0AE6450B520C}" destId="{64C6CCFE-D9C3-459C-9EDF-B2508545B9E3}" srcOrd="0" destOrd="0" presId="urn:microsoft.com/office/officeart/2005/8/layout/vList4"/>
    <dgm:cxn modelId="{A613CD2E-922C-4780-AC2A-72DCE14C0D7A}" type="presParOf" srcId="{2DDBEDC3-C74D-48CE-A4E6-0AE6450B520C}" destId="{CE771452-F1D4-412E-BD59-BB5146BEA66A}" srcOrd="1" destOrd="0" presId="urn:microsoft.com/office/officeart/2005/8/layout/vList4"/>
    <dgm:cxn modelId="{E3D0DAC8-9077-4F0C-955F-DFC0270C3CE9}" type="presParOf" srcId="{2DDBEDC3-C74D-48CE-A4E6-0AE6450B520C}" destId="{12010FDD-5B8E-4875-AE3A-C8A14F542639}" srcOrd="2" destOrd="0" presId="urn:microsoft.com/office/officeart/2005/8/layout/vList4"/>
    <dgm:cxn modelId="{6D2E981A-CB96-434C-8452-CA17F9D06D84}" type="presParOf" srcId="{C9900498-BDE4-46E7-9134-3FC7511263B0}" destId="{1505C585-BAF5-4219-951D-E6D727CE0B2D}" srcOrd="5" destOrd="0" presId="urn:microsoft.com/office/officeart/2005/8/layout/vList4"/>
    <dgm:cxn modelId="{9EA83B7B-6853-4521-AEE2-97382D96C4F6}" type="presParOf" srcId="{C9900498-BDE4-46E7-9134-3FC7511263B0}" destId="{89140128-F043-4731-ADDA-3456CDCC8EFE}" srcOrd="6" destOrd="0" presId="urn:microsoft.com/office/officeart/2005/8/layout/vList4"/>
    <dgm:cxn modelId="{E7833AC9-45D7-4C9A-9312-936C937B4831}" type="presParOf" srcId="{89140128-F043-4731-ADDA-3456CDCC8EFE}" destId="{F752D4EE-2DC9-4EE8-875B-E20B642FACA8}" srcOrd="0" destOrd="0" presId="urn:microsoft.com/office/officeart/2005/8/layout/vList4"/>
    <dgm:cxn modelId="{F22F918C-777F-4120-AAC5-4BD3A4A09241}" type="presParOf" srcId="{89140128-F043-4731-ADDA-3456CDCC8EFE}" destId="{7B11ABCE-D520-4A95-BD54-5FFA0565F83C}" srcOrd="1" destOrd="0" presId="urn:microsoft.com/office/officeart/2005/8/layout/vList4"/>
    <dgm:cxn modelId="{31874283-08ED-4F80-8E2C-38E414662280}" type="presParOf" srcId="{89140128-F043-4731-ADDA-3456CDCC8EFE}" destId="{9A068CCC-C052-4CA0-B4D4-E529273A690F}" srcOrd="2" destOrd="0" presId="urn:microsoft.com/office/officeart/2005/8/layout/vList4"/>
    <dgm:cxn modelId="{E15B4F03-0BDA-41C2-9424-81C9BD93D85E}" type="presParOf" srcId="{C9900498-BDE4-46E7-9134-3FC7511263B0}" destId="{64E67FA0-8170-45AC-AD0C-A02FFAF6ADC9}" srcOrd="7" destOrd="0" presId="urn:microsoft.com/office/officeart/2005/8/layout/vList4"/>
    <dgm:cxn modelId="{2297EAF9-C9EE-4002-AC5E-2F5E509580DD}" type="presParOf" srcId="{C9900498-BDE4-46E7-9134-3FC7511263B0}" destId="{5C285761-7870-4C79-BC52-FD7FB2E38EE8}" srcOrd="8" destOrd="0" presId="urn:microsoft.com/office/officeart/2005/8/layout/vList4"/>
    <dgm:cxn modelId="{416D6A7E-EA08-4691-B583-E33211C0286F}" type="presParOf" srcId="{5C285761-7870-4C79-BC52-FD7FB2E38EE8}" destId="{F21B8931-D50D-496F-B179-3E748A4CCA29}" srcOrd="0" destOrd="0" presId="urn:microsoft.com/office/officeart/2005/8/layout/vList4"/>
    <dgm:cxn modelId="{9FC9F640-7D24-420A-BBD7-0D51DF8F7CBD}" type="presParOf" srcId="{5C285761-7870-4C79-BC52-FD7FB2E38EE8}" destId="{D2CA6F8F-C8B5-4939-8AE3-F834515663CF}" srcOrd="1" destOrd="0" presId="urn:microsoft.com/office/officeart/2005/8/layout/vList4"/>
    <dgm:cxn modelId="{756120A1-9563-44BC-A298-F84A30FED480}" type="presParOf" srcId="{5C285761-7870-4C79-BC52-FD7FB2E38EE8}" destId="{754B22CA-8D28-42C7-9E39-D396EE2431C2}" srcOrd="2" destOrd="0" presId="urn:microsoft.com/office/officeart/2005/8/layout/vList4"/>
    <dgm:cxn modelId="{F6263F52-EFCC-46B4-8E8D-5F172952E05C}" type="presParOf" srcId="{C9900498-BDE4-46E7-9134-3FC7511263B0}" destId="{B237BB52-1C82-4F3A-8D63-2DB79DAACC15}" srcOrd="9" destOrd="0" presId="urn:microsoft.com/office/officeart/2005/8/layout/vList4"/>
    <dgm:cxn modelId="{B8125C24-C14B-49E5-85BF-0FE9ECDCD93B}" type="presParOf" srcId="{C9900498-BDE4-46E7-9134-3FC7511263B0}" destId="{121B5CE2-E6D3-418C-873F-983ED27A88D5}" srcOrd="10" destOrd="0" presId="urn:microsoft.com/office/officeart/2005/8/layout/vList4"/>
    <dgm:cxn modelId="{E504280C-24A6-4CC0-A0F9-763A30E201EE}" type="presParOf" srcId="{121B5CE2-E6D3-418C-873F-983ED27A88D5}" destId="{050D9B44-2E74-415A-8243-81C522A6491D}" srcOrd="0" destOrd="0" presId="urn:microsoft.com/office/officeart/2005/8/layout/vList4"/>
    <dgm:cxn modelId="{4E21098F-A3A2-472F-B4F0-74563CA949ED}" type="presParOf" srcId="{121B5CE2-E6D3-418C-873F-983ED27A88D5}" destId="{84652259-CF70-4707-BAB3-09E0AF58A588}" srcOrd="1" destOrd="0" presId="urn:microsoft.com/office/officeart/2005/8/layout/vList4"/>
    <dgm:cxn modelId="{2BF889F5-CAE8-4ACB-A5D0-C80E008DB0E8}" type="presParOf" srcId="{121B5CE2-E6D3-418C-873F-983ED27A88D5}" destId="{2A364E99-157A-4019-AB52-3FD6E6881EF7}" srcOrd="2" destOrd="0" presId="urn:microsoft.com/office/officeart/2005/8/layout/vList4"/>
    <dgm:cxn modelId="{6054D548-1556-4F73-AEF8-782C6A24AD17}" type="presParOf" srcId="{C9900498-BDE4-46E7-9134-3FC7511263B0}" destId="{A1BEAB61-2967-441A-AF33-9CC99077B745}" srcOrd="11" destOrd="0" presId="urn:microsoft.com/office/officeart/2005/8/layout/vList4"/>
    <dgm:cxn modelId="{ED78B964-8442-4AA8-A31E-3418C703CC8B}" type="presParOf" srcId="{C9900498-BDE4-46E7-9134-3FC7511263B0}" destId="{C353FEB7-C852-48BF-A0F1-564FD79C5901}" srcOrd="12" destOrd="0" presId="urn:microsoft.com/office/officeart/2005/8/layout/vList4"/>
    <dgm:cxn modelId="{74BA05D4-E8BE-4B80-A445-F7A6AFA3ED4D}" type="presParOf" srcId="{C353FEB7-C852-48BF-A0F1-564FD79C5901}" destId="{E80FC2DD-0FC2-42D8-A663-15BFBB79DEF8}" srcOrd="0" destOrd="0" presId="urn:microsoft.com/office/officeart/2005/8/layout/vList4"/>
    <dgm:cxn modelId="{45054A40-6465-496F-8B7D-58FF57E7C75D}" type="presParOf" srcId="{C353FEB7-C852-48BF-A0F1-564FD79C5901}" destId="{164EC200-0E6F-45F4-BBDE-8B02FD121602}" srcOrd="1" destOrd="0" presId="urn:microsoft.com/office/officeart/2005/8/layout/vList4"/>
    <dgm:cxn modelId="{884F1CED-32D1-4834-9ACD-899E67371361}" type="presParOf" srcId="{C353FEB7-C852-48BF-A0F1-564FD79C5901}" destId="{B4E3D84D-8C00-4E49-8781-862B096D974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95A12-F3F0-4DFD-B879-73EF38949930}">
      <dsp:nvSpPr>
        <dsp:cNvPr id="0" name=""/>
        <dsp:cNvSpPr/>
      </dsp:nvSpPr>
      <dsp:spPr>
        <a:xfrm>
          <a:off x="0" y="0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1.1. использованы разнообразные форматы представления информации о своей профессиональной деятельности (текст, изображения, аудио, видео и др.)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0"/>
        <a:ext cx="6905383" cy="649910"/>
      </dsp:txXfrm>
    </dsp:sp>
    <dsp:sp modelId="{DF22E7C8-E43B-434C-B181-BFB126255B63}">
      <dsp:nvSpPr>
        <dsp:cNvPr id="0" name=""/>
        <dsp:cNvSpPr/>
      </dsp:nvSpPr>
      <dsp:spPr>
        <a:xfrm>
          <a:off x="564819" y="64991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4F9C0F-F25D-4669-88CD-1C5EC00E323A}">
      <dsp:nvSpPr>
        <dsp:cNvPr id="0" name=""/>
        <dsp:cNvSpPr/>
      </dsp:nvSpPr>
      <dsp:spPr>
        <a:xfrm>
          <a:off x="0" y="714901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50000"/>
                <a:satMod val="300000"/>
              </a:schemeClr>
            </a:gs>
            <a:gs pos="35000">
              <a:schemeClr val="accent4">
                <a:hueOff val="-744128"/>
                <a:satOff val="4483"/>
                <a:lumOff val="359"/>
                <a:alphaOff val="0"/>
                <a:tint val="37000"/>
                <a:satMod val="30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1.2. корректно размещены ссылки на внешние источники информации, указывается авторство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714901"/>
        <a:ext cx="6905383" cy="649910"/>
      </dsp:txXfrm>
    </dsp:sp>
    <dsp:sp modelId="{33A4FB9C-D293-4204-85C4-8FBDFBB94024}">
      <dsp:nvSpPr>
        <dsp:cNvPr id="0" name=""/>
        <dsp:cNvSpPr/>
      </dsp:nvSpPr>
      <dsp:spPr>
        <a:xfrm>
          <a:off x="564819" y="779892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C6CCFE-D9C3-459C-9EDF-B2508545B9E3}">
      <dsp:nvSpPr>
        <dsp:cNvPr id="0" name=""/>
        <dsp:cNvSpPr/>
      </dsp:nvSpPr>
      <dsp:spPr>
        <a:xfrm>
          <a:off x="0" y="1429802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1.3. размещены материалы открытых уроков и других мероприятий, в которых конкурсант принял участие (фото и видео материалы, краткие тезисы, презентации и т.д.) 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1429802"/>
        <a:ext cx="6905383" cy="649910"/>
      </dsp:txXfrm>
    </dsp:sp>
    <dsp:sp modelId="{CE771452-F1D4-412E-BD59-BB5146BEA66A}">
      <dsp:nvSpPr>
        <dsp:cNvPr id="0" name=""/>
        <dsp:cNvSpPr/>
      </dsp:nvSpPr>
      <dsp:spPr>
        <a:xfrm>
          <a:off x="564819" y="1494793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52D4EE-2DC9-4EE8-875B-E20B642FACA8}">
      <dsp:nvSpPr>
        <dsp:cNvPr id="0" name=""/>
        <dsp:cNvSpPr/>
      </dsp:nvSpPr>
      <dsp:spPr>
        <a:xfrm>
          <a:off x="0" y="2144703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1.4. размещены ссылки на проведенные </a:t>
          </a:r>
          <a:r>
            <a:rPr lang="ru-RU" sz="1800" i="1" kern="1200" dirty="0" err="1" smtClean="0">
              <a:latin typeface="Georgia" pitchFamily="18" charset="0"/>
            </a:rPr>
            <a:t>вебинары</a:t>
          </a:r>
          <a:r>
            <a:rPr lang="ru-RU" sz="1800" i="1" kern="1200" dirty="0" smtClean="0">
              <a:latin typeface="Georgia" pitchFamily="18" charset="0"/>
            </a:rPr>
            <a:t>, которые могут быть полезны посетителям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2144703"/>
        <a:ext cx="6905383" cy="649910"/>
      </dsp:txXfrm>
    </dsp:sp>
    <dsp:sp modelId="{7B11ABCE-D520-4A95-BD54-5FFA0565F83C}">
      <dsp:nvSpPr>
        <dsp:cNvPr id="0" name=""/>
        <dsp:cNvSpPr/>
      </dsp:nvSpPr>
      <dsp:spPr>
        <a:xfrm>
          <a:off x="564819" y="2209694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1B8931-D50D-496F-B179-3E748A4CCA29}">
      <dsp:nvSpPr>
        <dsp:cNvPr id="0" name=""/>
        <dsp:cNvSpPr/>
      </dsp:nvSpPr>
      <dsp:spPr>
        <a:xfrm>
          <a:off x="0" y="2859604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1.5. размещены разработки своих уроков, внеклассных мероприятий и иные материалы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2859604"/>
        <a:ext cx="6905383" cy="649910"/>
      </dsp:txXfrm>
    </dsp:sp>
    <dsp:sp modelId="{D2CA6F8F-C8B5-4939-8AE3-F834515663CF}">
      <dsp:nvSpPr>
        <dsp:cNvPr id="0" name=""/>
        <dsp:cNvSpPr/>
      </dsp:nvSpPr>
      <dsp:spPr>
        <a:xfrm>
          <a:off x="564819" y="2924595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D9B44-2E74-415A-8243-81C522A6491D}">
      <dsp:nvSpPr>
        <dsp:cNvPr id="0" name=""/>
        <dsp:cNvSpPr/>
      </dsp:nvSpPr>
      <dsp:spPr>
        <a:xfrm>
          <a:off x="0" y="3574505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tint val="50000"/>
                <a:satMod val="300000"/>
              </a:schemeClr>
            </a:gs>
            <a:gs pos="35000">
              <a:schemeClr val="accent4">
                <a:hueOff val="-3720641"/>
                <a:satOff val="22416"/>
                <a:lumOff val="1797"/>
                <a:alphaOff val="0"/>
                <a:tint val="37000"/>
                <a:satMod val="30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1.6. размещены материалы, адресованные разным категориям пользователей сайта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3574505"/>
        <a:ext cx="6905383" cy="649910"/>
      </dsp:txXfrm>
    </dsp:sp>
    <dsp:sp modelId="{84652259-CF70-4707-BAB3-09E0AF58A588}">
      <dsp:nvSpPr>
        <dsp:cNvPr id="0" name=""/>
        <dsp:cNvSpPr/>
      </dsp:nvSpPr>
      <dsp:spPr>
        <a:xfrm>
          <a:off x="564819" y="3639496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0FC2DD-0FC2-42D8-A663-15BFBB79DEF8}">
      <dsp:nvSpPr>
        <dsp:cNvPr id="0" name=""/>
        <dsp:cNvSpPr/>
      </dsp:nvSpPr>
      <dsp:spPr>
        <a:xfrm>
          <a:off x="0" y="4289406"/>
          <a:ext cx="8712968" cy="6499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i="1" kern="1200" dirty="0" smtClean="0">
              <a:latin typeface="Georgia" pitchFamily="18" charset="0"/>
            </a:rPr>
            <a:t>1.7. размещены материалы, отражающие  достижения конкурсанта или его обучающихся</a:t>
          </a:r>
          <a:endParaRPr lang="ru-RU" sz="1800" i="1" kern="1200" dirty="0">
            <a:latin typeface="Georgia" pitchFamily="18" charset="0"/>
          </a:endParaRPr>
        </a:p>
      </dsp:txBody>
      <dsp:txXfrm>
        <a:off x="1807584" y="4289406"/>
        <a:ext cx="6905383" cy="649910"/>
      </dsp:txXfrm>
    </dsp:sp>
    <dsp:sp modelId="{164EC200-0E6F-45F4-BBDE-8B02FD121602}">
      <dsp:nvSpPr>
        <dsp:cNvPr id="0" name=""/>
        <dsp:cNvSpPr/>
      </dsp:nvSpPr>
      <dsp:spPr>
        <a:xfrm>
          <a:off x="564819" y="4354397"/>
          <a:ext cx="742937" cy="5199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95A12-F3F0-4DFD-B879-73EF38949930}">
      <dsp:nvSpPr>
        <dsp:cNvPr id="0" name=""/>
        <dsp:cNvSpPr/>
      </dsp:nvSpPr>
      <dsp:spPr>
        <a:xfrm>
          <a:off x="0" y="0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2.1. используется понятное для посетителя меню, рубрикация материалов, навигация по ресурсу, которая обеспечивает быстрый поиск нужной информации (карта сайта, навигатор)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0"/>
        <a:ext cx="6904437" cy="659368"/>
      </dsp:txXfrm>
    </dsp:sp>
    <dsp:sp modelId="{DF22E7C8-E43B-434C-B181-BFB126255B63}">
      <dsp:nvSpPr>
        <dsp:cNvPr id="0" name=""/>
        <dsp:cNvSpPr/>
      </dsp:nvSpPr>
      <dsp:spPr>
        <a:xfrm>
          <a:off x="565764" y="65936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4F9C0F-F25D-4669-88CD-1C5EC00E323A}">
      <dsp:nvSpPr>
        <dsp:cNvPr id="0" name=""/>
        <dsp:cNvSpPr/>
      </dsp:nvSpPr>
      <dsp:spPr>
        <a:xfrm>
          <a:off x="0" y="725304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50000"/>
                <a:satMod val="300000"/>
              </a:schemeClr>
            </a:gs>
            <a:gs pos="35000">
              <a:schemeClr val="accent4">
                <a:hueOff val="-744128"/>
                <a:satOff val="4483"/>
                <a:lumOff val="359"/>
                <a:alphaOff val="0"/>
                <a:tint val="37000"/>
                <a:satMod val="30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2.2. имеются инструкции и пояснения для пользователей (подсказки, помощь)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725304"/>
        <a:ext cx="6904437" cy="659368"/>
      </dsp:txXfrm>
    </dsp:sp>
    <dsp:sp modelId="{33A4FB9C-D293-4204-85C4-8FBDFBB94024}">
      <dsp:nvSpPr>
        <dsp:cNvPr id="0" name=""/>
        <dsp:cNvSpPr/>
      </dsp:nvSpPr>
      <dsp:spPr>
        <a:xfrm>
          <a:off x="565764" y="791241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C6CCFE-D9C3-459C-9EDF-B2508545B9E3}">
      <dsp:nvSpPr>
        <dsp:cNvPr id="0" name=""/>
        <dsp:cNvSpPr/>
      </dsp:nvSpPr>
      <dsp:spPr>
        <a:xfrm>
          <a:off x="0" y="1450609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2.3. обеспечена защищённость пользователей, отсутствует реклама и отвлекающие окна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1450609"/>
        <a:ext cx="6904437" cy="659368"/>
      </dsp:txXfrm>
    </dsp:sp>
    <dsp:sp modelId="{CE771452-F1D4-412E-BD59-BB5146BEA66A}">
      <dsp:nvSpPr>
        <dsp:cNvPr id="0" name=""/>
        <dsp:cNvSpPr/>
      </dsp:nvSpPr>
      <dsp:spPr>
        <a:xfrm>
          <a:off x="565764" y="1516546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52D4EE-2DC9-4EE8-875B-E20B642FACA8}">
      <dsp:nvSpPr>
        <dsp:cNvPr id="0" name=""/>
        <dsp:cNvSpPr/>
      </dsp:nvSpPr>
      <dsp:spPr>
        <a:xfrm>
          <a:off x="0" y="2175914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2.4. учтены требования </a:t>
          </a:r>
          <a:r>
            <a:rPr lang="ru-RU" sz="1700" i="1" kern="1200" dirty="0" err="1" smtClean="0">
              <a:latin typeface="Georgia" pitchFamily="18" charset="0"/>
            </a:rPr>
            <a:t>здоровьесбережения</a:t>
          </a:r>
          <a:r>
            <a:rPr lang="ru-RU" sz="1700" i="1" kern="1200" dirty="0" smtClean="0">
              <a:latin typeface="Georgia" pitchFamily="18" charset="0"/>
            </a:rPr>
            <a:t>, включая размер шрифта, сочетание цветов, фонов и т.д.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2175914"/>
        <a:ext cx="6904437" cy="659368"/>
      </dsp:txXfrm>
    </dsp:sp>
    <dsp:sp modelId="{7B11ABCE-D520-4A95-BD54-5FFA0565F83C}">
      <dsp:nvSpPr>
        <dsp:cNvPr id="0" name=""/>
        <dsp:cNvSpPr/>
      </dsp:nvSpPr>
      <dsp:spPr>
        <a:xfrm>
          <a:off x="565764" y="2241851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1B8931-D50D-496F-B179-3E748A4CCA29}">
      <dsp:nvSpPr>
        <dsp:cNvPr id="0" name=""/>
        <dsp:cNvSpPr/>
      </dsp:nvSpPr>
      <dsp:spPr>
        <a:xfrm>
          <a:off x="0" y="2901219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2.5. обеспечены условия использования ресурса лицами с ограниченными возможностями здоровья и особыми потребностями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2901219"/>
        <a:ext cx="6904437" cy="659368"/>
      </dsp:txXfrm>
    </dsp:sp>
    <dsp:sp modelId="{D2CA6F8F-C8B5-4939-8AE3-F834515663CF}">
      <dsp:nvSpPr>
        <dsp:cNvPr id="0" name=""/>
        <dsp:cNvSpPr/>
      </dsp:nvSpPr>
      <dsp:spPr>
        <a:xfrm>
          <a:off x="565764" y="2967156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D9B44-2E74-415A-8243-81C522A6491D}">
      <dsp:nvSpPr>
        <dsp:cNvPr id="0" name=""/>
        <dsp:cNvSpPr/>
      </dsp:nvSpPr>
      <dsp:spPr>
        <a:xfrm>
          <a:off x="0" y="3626524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tint val="50000"/>
                <a:satMod val="300000"/>
              </a:schemeClr>
            </a:gs>
            <a:gs pos="35000">
              <a:schemeClr val="accent4">
                <a:hueOff val="-3720641"/>
                <a:satOff val="22416"/>
                <a:lumOff val="1797"/>
                <a:alphaOff val="0"/>
                <a:tint val="37000"/>
                <a:satMod val="30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2.6. размещены материалы небольшого объема (до 100 Мб), учитывается средняя скорость интернета при загрузке материала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3626524"/>
        <a:ext cx="6904437" cy="659368"/>
      </dsp:txXfrm>
    </dsp:sp>
    <dsp:sp modelId="{84652259-CF70-4707-BAB3-09E0AF58A588}">
      <dsp:nvSpPr>
        <dsp:cNvPr id="0" name=""/>
        <dsp:cNvSpPr/>
      </dsp:nvSpPr>
      <dsp:spPr>
        <a:xfrm>
          <a:off x="565764" y="3692461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0FC2DD-0FC2-42D8-A663-15BFBB79DEF8}">
      <dsp:nvSpPr>
        <dsp:cNvPr id="0" name=""/>
        <dsp:cNvSpPr/>
      </dsp:nvSpPr>
      <dsp:spPr>
        <a:xfrm>
          <a:off x="0" y="4351829"/>
          <a:ext cx="8712968" cy="6593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>
              <a:latin typeface="Georgia" pitchFamily="18" charset="0"/>
            </a:rPr>
            <a:t>2.7. используются общепринятые форматы размещаемой информации, соблюдается стилевое единство в оформлении размещаемых материалов </a:t>
          </a:r>
          <a:endParaRPr lang="ru-RU" sz="1700" i="1" kern="1200" dirty="0">
            <a:latin typeface="Georgia" pitchFamily="18" charset="0"/>
          </a:endParaRPr>
        </a:p>
      </dsp:txBody>
      <dsp:txXfrm>
        <a:off x="1808530" y="4351829"/>
        <a:ext cx="6904437" cy="659368"/>
      </dsp:txXfrm>
    </dsp:sp>
    <dsp:sp modelId="{164EC200-0E6F-45F4-BBDE-8B02FD121602}">
      <dsp:nvSpPr>
        <dsp:cNvPr id="0" name=""/>
        <dsp:cNvSpPr/>
      </dsp:nvSpPr>
      <dsp:spPr>
        <a:xfrm>
          <a:off x="565764" y="4417766"/>
          <a:ext cx="742937" cy="5274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95A12-F3F0-4DFD-B879-73EF38949930}">
      <dsp:nvSpPr>
        <dsp:cNvPr id="0" name=""/>
        <dsp:cNvSpPr/>
      </dsp:nvSpPr>
      <dsp:spPr>
        <a:xfrm>
          <a:off x="0" y="0"/>
          <a:ext cx="8712968" cy="9360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3.1. регулярно осуществляется обратная связь, конкурсант отвечает на вопросы посетителей своего </a:t>
          </a:r>
          <a:r>
            <a:rPr lang="ru-RU" sz="2000" i="1" kern="1200" dirty="0" err="1" smtClean="0">
              <a:latin typeface="Georgia" pitchFamily="18" charset="0"/>
            </a:rPr>
            <a:t>интернет-ресурса</a:t>
          </a:r>
          <a:r>
            <a:rPr lang="ru-RU" sz="2000" i="1" kern="1200" dirty="0" smtClean="0">
              <a:latin typeface="Georgia" pitchFamily="18" charset="0"/>
            </a:rPr>
            <a:t> в форумах в течение недели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0"/>
        <a:ext cx="6910439" cy="936012"/>
      </dsp:txXfrm>
    </dsp:sp>
    <dsp:sp modelId="{DF22E7C8-E43B-434C-B181-BFB126255B63}">
      <dsp:nvSpPr>
        <dsp:cNvPr id="0" name=""/>
        <dsp:cNvSpPr/>
      </dsp:nvSpPr>
      <dsp:spPr>
        <a:xfrm>
          <a:off x="415746" y="228267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4F9C0F-F25D-4669-88CD-1C5EC00E323A}">
      <dsp:nvSpPr>
        <dsp:cNvPr id="0" name=""/>
        <dsp:cNvSpPr/>
      </dsp:nvSpPr>
      <dsp:spPr>
        <a:xfrm>
          <a:off x="0" y="1018129"/>
          <a:ext cx="8712968" cy="4351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50000"/>
                <a:satMod val="300000"/>
              </a:schemeClr>
            </a:gs>
            <a:gs pos="35000">
              <a:schemeClr val="accent4">
                <a:hueOff val="-744128"/>
                <a:satOff val="4483"/>
                <a:lumOff val="359"/>
                <a:alphaOff val="0"/>
                <a:tint val="37000"/>
                <a:satMod val="30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3.2. используются формы обратной связи 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1018129"/>
        <a:ext cx="6910439" cy="435114"/>
      </dsp:txXfrm>
    </dsp:sp>
    <dsp:sp modelId="{33A4FB9C-D293-4204-85C4-8FBDFBB94024}">
      <dsp:nvSpPr>
        <dsp:cNvPr id="0" name=""/>
        <dsp:cNvSpPr/>
      </dsp:nvSpPr>
      <dsp:spPr>
        <a:xfrm>
          <a:off x="415746" y="995947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C6CCFE-D9C3-459C-9EDF-B2508545B9E3}">
      <dsp:nvSpPr>
        <dsp:cNvPr id="0" name=""/>
        <dsp:cNvSpPr/>
      </dsp:nvSpPr>
      <dsp:spPr>
        <a:xfrm>
          <a:off x="0" y="1535359"/>
          <a:ext cx="8712968" cy="59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3.3. даны ссылки на связанные с содержанием сайта группы в социальных сетях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1535359"/>
        <a:ext cx="6910439" cy="599347"/>
      </dsp:txXfrm>
    </dsp:sp>
    <dsp:sp modelId="{CE771452-F1D4-412E-BD59-BB5146BEA66A}">
      <dsp:nvSpPr>
        <dsp:cNvPr id="0" name=""/>
        <dsp:cNvSpPr/>
      </dsp:nvSpPr>
      <dsp:spPr>
        <a:xfrm>
          <a:off x="415746" y="1595294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52D4EE-2DC9-4EE8-875B-E20B642FACA8}">
      <dsp:nvSpPr>
        <dsp:cNvPr id="0" name=""/>
        <dsp:cNvSpPr/>
      </dsp:nvSpPr>
      <dsp:spPr>
        <a:xfrm>
          <a:off x="0" y="2194641"/>
          <a:ext cx="8712968" cy="59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3.4. размещены контактные данные конкурсанта 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2194641"/>
        <a:ext cx="6910439" cy="599347"/>
      </dsp:txXfrm>
    </dsp:sp>
    <dsp:sp modelId="{7B11ABCE-D520-4A95-BD54-5FFA0565F83C}">
      <dsp:nvSpPr>
        <dsp:cNvPr id="0" name=""/>
        <dsp:cNvSpPr/>
      </dsp:nvSpPr>
      <dsp:spPr>
        <a:xfrm>
          <a:off x="415746" y="2254576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1B8931-D50D-496F-B179-3E748A4CCA29}">
      <dsp:nvSpPr>
        <dsp:cNvPr id="0" name=""/>
        <dsp:cNvSpPr/>
      </dsp:nvSpPr>
      <dsp:spPr>
        <a:xfrm>
          <a:off x="0" y="2853923"/>
          <a:ext cx="8712968" cy="59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3.5. сайт позволяет выстраивать и поддерживать отношения с обучающимися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2853923"/>
        <a:ext cx="6910439" cy="599347"/>
      </dsp:txXfrm>
    </dsp:sp>
    <dsp:sp modelId="{D2CA6F8F-C8B5-4939-8AE3-F834515663CF}">
      <dsp:nvSpPr>
        <dsp:cNvPr id="0" name=""/>
        <dsp:cNvSpPr/>
      </dsp:nvSpPr>
      <dsp:spPr>
        <a:xfrm>
          <a:off x="415746" y="2913858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D9B44-2E74-415A-8243-81C522A6491D}">
      <dsp:nvSpPr>
        <dsp:cNvPr id="0" name=""/>
        <dsp:cNvSpPr/>
      </dsp:nvSpPr>
      <dsp:spPr>
        <a:xfrm>
          <a:off x="0" y="3513205"/>
          <a:ext cx="8712968" cy="5993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tint val="50000"/>
                <a:satMod val="300000"/>
              </a:schemeClr>
            </a:gs>
            <a:gs pos="35000">
              <a:schemeClr val="accent4">
                <a:hueOff val="-3720641"/>
                <a:satOff val="22416"/>
                <a:lumOff val="1797"/>
                <a:alphaOff val="0"/>
                <a:tint val="37000"/>
                <a:satMod val="30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3.6. сайт позволяет выстраивать и поддерживать отношения с коллегами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3513205"/>
        <a:ext cx="6910439" cy="599347"/>
      </dsp:txXfrm>
    </dsp:sp>
    <dsp:sp modelId="{84652259-CF70-4707-BAB3-09E0AF58A588}">
      <dsp:nvSpPr>
        <dsp:cNvPr id="0" name=""/>
        <dsp:cNvSpPr/>
      </dsp:nvSpPr>
      <dsp:spPr>
        <a:xfrm>
          <a:off x="415746" y="3573140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0FC2DD-0FC2-42D8-A663-15BFBB79DEF8}">
      <dsp:nvSpPr>
        <dsp:cNvPr id="0" name=""/>
        <dsp:cNvSpPr/>
      </dsp:nvSpPr>
      <dsp:spPr>
        <a:xfrm>
          <a:off x="0" y="4172487"/>
          <a:ext cx="8712968" cy="8063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3.7. сайт позволяет выстраивать и поддерживать конструктивные отношения с родителями обучающихся</a:t>
          </a:r>
          <a:endParaRPr lang="ru-RU" sz="2000" i="1" kern="1200" dirty="0">
            <a:latin typeface="Georgia" pitchFamily="18" charset="0"/>
          </a:endParaRPr>
        </a:p>
      </dsp:txBody>
      <dsp:txXfrm>
        <a:off x="1802528" y="4172487"/>
        <a:ext cx="6910439" cy="806343"/>
      </dsp:txXfrm>
    </dsp:sp>
    <dsp:sp modelId="{164EC200-0E6F-45F4-BBDE-8B02FD121602}">
      <dsp:nvSpPr>
        <dsp:cNvPr id="0" name=""/>
        <dsp:cNvSpPr/>
      </dsp:nvSpPr>
      <dsp:spPr>
        <a:xfrm>
          <a:off x="415746" y="4335920"/>
          <a:ext cx="1030970" cy="47947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95A12-F3F0-4DFD-B879-73EF38949930}">
      <dsp:nvSpPr>
        <dsp:cNvPr id="0" name=""/>
        <dsp:cNvSpPr/>
      </dsp:nvSpPr>
      <dsp:spPr>
        <a:xfrm>
          <a:off x="0" y="0"/>
          <a:ext cx="8712968" cy="6961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4.1. регулярное обновление информации профессионального содержания, в том числе, нормативно-правовой базы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0"/>
        <a:ext cx="6925211" cy="696129"/>
      </dsp:txXfrm>
    </dsp:sp>
    <dsp:sp modelId="{DF22E7C8-E43B-434C-B181-BFB126255B63}">
      <dsp:nvSpPr>
        <dsp:cNvPr id="0" name=""/>
        <dsp:cNvSpPr/>
      </dsp:nvSpPr>
      <dsp:spPr>
        <a:xfrm>
          <a:off x="478389" y="167412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4F9C0F-F25D-4669-88CD-1C5EC00E323A}">
      <dsp:nvSpPr>
        <dsp:cNvPr id="0" name=""/>
        <dsp:cNvSpPr/>
      </dsp:nvSpPr>
      <dsp:spPr>
        <a:xfrm>
          <a:off x="0" y="741292"/>
          <a:ext cx="8712968" cy="4516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50000"/>
                <a:satMod val="300000"/>
              </a:schemeClr>
            </a:gs>
            <a:gs pos="35000">
              <a:schemeClr val="accent4">
                <a:hueOff val="-744128"/>
                <a:satOff val="4483"/>
                <a:lumOff val="359"/>
                <a:alphaOff val="0"/>
                <a:tint val="37000"/>
                <a:satMod val="30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4.2. размещена новостная лента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741292"/>
        <a:ext cx="6925211" cy="451630"/>
      </dsp:txXfrm>
    </dsp:sp>
    <dsp:sp modelId="{33A4FB9C-D293-4204-85C4-8FBDFBB94024}">
      <dsp:nvSpPr>
        <dsp:cNvPr id="0" name=""/>
        <dsp:cNvSpPr/>
      </dsp:nvSpPr>
      <dsp:spPr>
        <a:xfrm>
          <a:off x="478389" y="786455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C6CCFE-D9C3-459C-9EDF-B2508545B9E3}">
      <dsp:nvSpPr>
        <dsp:cNvPr id="0" name=""/>
        <dsp:cNvSpPr/>
      </dsp:nvSpPr>
      <dsp:spPr>
        <a:xfrm>
          <a:off x="0" y="1238086"/>
          <a:ext cx="8712968" cy="8147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4.3. обеспечена связь размещаемой информации с текущими событиями своей образовательной организации, региона, Российской Федерации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1238086"/>
        <a:ext cx="6925211" cy="814700"/>
      </dsp:txXfrm>
    </dsp:sp>
    <dsp:sp modelId="{CE771452-F1D4-412E-BD59-BB5146BEA66A}">
      <dsp:nvSpPr>
        <dsp:cNvPr id="0" name=""/>
        <dsp:cNvSpPr/>
      </dsp:nvSpPr>
      <dsp:spPr>
        <a:xfrm>
          <a:off x="478389" y="1464784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52D4EE-2DC9-4EE8-875B-E20B642FACA8}">
      <dsp:nvSpPr>
        <dsp:cNvPr id="0" name=""/>
        <dsp:cNvSpPr/>
      </dsp:nvSpPr>
      <dsp:spPr>
        <a:xfrm>
          <a:off x="0" y="2097949"/>
          <a:ext cx="8712968" cy="6826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4.4. размещены ссылки на профессиональные сообщества в социальных сетях и профессиональные </a:t>
          </a:r>
          <a:r>
            <a:rPr lang="ru-RU" sz="2000" i="1" kern="1200" dirty="0" err="1" smtClean="0">
              <a:latin typeface="Georgia" pitchFamily="18" charset="0"/>
            </a:rPr>
            <a:t>блоги</a:t>
          </a:r>
          <a:r>
            <a:rPr lang="ru-RU" sz="2000" i="1" kern="1200" dirty="0" smtClean="0">
              <a:latin typeface="Georgia" pitchFamily="18" charset="0"/>
            </a:rPr>
            <a:t> 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2097949"/>
        <a:ext cx="6925211" cy="682698"/>
      </dsp:txXfrm>
    </dsp:sp>
    <dsp:sp modelId="{7B11ABCE-D520-4A95-BD54-5FFA0565F83C}">
      <dsp:nvSpPr>
        <dsp:cNvPr id="0" name=""/>
        <dsp:cNvSpPr/>
      </dsp:nvSpPr>
      <dsp:spPr>
        <a:xfrm>
          <a:off x="478389" y="2258646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1B8931-D50D-496F-B179-3E748A4CCA29}">
      <dsp:nvSpPr>
        <dsp:cNvPr id="0" name=""/>
        <dsp:cNvSpPr/>
      </dsp:nvSpPr>
      <dsp:spPr>
        <a:xfrm>
          <a:off x="0" y="2825810"/>
          <a:ext cx="8712968" cy="6633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4.5. размещены ссылки (материалы) </a:t>
          </a:r>
          <a:r>
            <a:rPr lang="ru-RU" sz="2000" i="1" kern="1200" dirty="0" err="1" smtClean="0">
              <a:latin typeface="Georgia" pitchFamily="18" charset="0"/>
            </a:rPr>
            <a:t>интернет-конференций</a:t>
          </a:r>
          <a:r>
            <a:rPr lang="ru-RU" sz="2000" i="1" kern="1200" dirty="0" smtClean="0">
              <a:latin typeface="Georgia" pitchFamily="18" charset="0"/>
            </a:rPr>
            <a:t> 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2825810"/>
        <a:ext cx="6925211" cy="663395"/>
      </dsp:txXfrm>
    </dsp:sp>
    <dsp:sp modelId="{D2CA6F8F-C8B5-4939-8AE3-F834515663CF}">
      <dsp:nvSpPr>
        <dsp:cNvPr id="0" name=""/>
        <dsp:cNvSpPr/>
      </dsp:nvSpPr>
      <dsp:spPr>
        <a:xfrm>
          <a:off x="478389" y="2976856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D9B44-2E74-415A-8243-81C522A6491D}">
      <dsp:nvSpPr>
        <dsp:cNvPr id="0" name=""/>
        <dsp:cNvSpPr/>
      </dsp:nvSpPr>
      <dsp:spPr>
        <a:xfrm>
          <a:off x="0" y="3534369"/>
          <a:ext cx="8712968" cy="78841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tint val="50000"/>
                <a:satMod val="300000"/>
              </a:schemeClr>
            </a:gs>
            <a:gs pos="35000">
              <a:schemeClr val="accent4">
                <a:hueOff val="-3720641"/>
                <a:satOff val="22416"/>
                <a:lumOff val="1797"/>
                <a:alphaOff val="0"/>
                <a:tint val="37000"/>
                <a:satMod val="30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4.6. размещены рекомендуемые коллегам </a:t>
          </a:r>
          <a:r>
            <a:rPr lang="ru-RU" sz="2000" i="1" kern="1200" dirty="0" err="1" smtClean="0">
              <a:latin typeface="Georgia" pitchFamily="18" charset="0"/>
            </a:rPr>
            <a:t>интернет-сервисы</a:t>
          </a:r>
          <a:r>
            <a:rPr lang="ru-RU" sz="2000" i="1" kern="1200" dirty="0" smtClean="0">
              <a:latin typeface="Georgia" pitchFamily="18" charset="0"/>
            </a:rPr>
            <a:t> полезные для их профессиональной деятельности 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3534369"/>
        <a:ext cx="6925211" cy="788415"/>
      </dsp:txXfrm>
    </dsp:sp>
    <dsp:sp modelId="{84652259-CF70-4707-BAB3-09E0AF58A588}">
      <dsp:nvSpPr>
        <dsp:cNvPr id="0" name=""/>
        <dsp:cNvSpPr/>
      </dsp:nvSpPr>
      <dsp:spPr>
        <a:xfrm>
          <a:off x="478389" y="3747924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0FC2DD-0FC2-42D8-A663-15BFBB79DEF8}">
      <dsp:nvSpPr>
        <dsp:cNvPr id="0" name=""/>
        <dsp:cNvSpPr/>
      </dsp:nvSpPr>
      <dsp:spPr>
        <a:xfrm>
          <a:off x="0" y="4367947"/>
          <a:ext cx="8712968" cy="6486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4.7. размещена информация о творческих конкурсах, викторинах и других  видах работ</a:t>
          </a:r>
          <a:endParaRPr lang="ru-RU" sz="2000" i="1" kern="1200" dirty="0">
            <a:latin typeface="Georgia" pitchFamily="18" charset="0"/>
          </a:endParaRPr>
        </a:p>
      </dsp:txBody>
      <dsp:txXfrm>
        <a:off x="1787756" y="4367947"/>
        <a:ext cx="6925211" cy="648685"/>
      </dsp:txXfrm>
    </dsp:sp>
    <dsp:sp modelId="{164EC200-0E6F-45F4-BBDE-8B02FD121602}">
      <dsp:nvSpPr>
        <dsp:cNvPr id="0" name=""/>
        <dsp:cNvSpPr/>
      </dsp:nvSpPr>
      <dsp:spPr>
        <a:xfrm>
          <a:off x="478389" y="4511638"/>
          <a:ext cx="876141" cy="3613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3695A12-F3F0-4DFD-B879-73EF38949930}">
      <dsp:nvSpPr>
        <dsp:cNvPr id="0" name=""/>
        <dsp:cNvSpPr/>
      </dsp:nvSpPr>
      <dsp:spPr>
        <a:xfrm>
          <a:off x="0" y="0"/>
          <a:ext cx="8712968" cy="570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5.1. для представления материалов используется </a:t>
          </a:r>
          <a:r>
            <a:rPr lang="ru-RU" sz="2000" i="1" kern="1200" dirty="0" err="1" smtClean="0">
              <a:latin typeface="Georgia" pitchFamily="18" charset="0"/>
            </a:rPr>
            <a:t>инфографика</a:t>
          </a:r>
          <a:r>
            <a:rPr lang="ru-RU" sz="2000" i="1" kern="1200" dirty="0" smtClean="0">
              <a:latin typeface="Georgia" pitchFamily="18" charset="0"/>
            </a:rPr>
            <a:t> 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0"/>
        <a:ext cx="6913371" cy="570027"/>
      </dsp:txXfrm>
    </dsp:sp>
    <dsp:sp modelId="{DF22E7C8-E43B-434C-B181-BFB126255B63}">
      <dsp:nvSpPr>
        <dsp:cNvPr id="0" name=""/>
        <dsp:cNvSpPr/>
      </dsp:nvSpPr>
      <dsp:spPr>
        <a:xfrm>
          <a:off x="484826" y="57002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04F9C0F-F25D-4669-88CD-1C5EC00E323A}">
      <dsp:nvSpPr>
        <dsp:cNvPr id="0" name=""/>
        <dsp:cNvSpPr/>
      </dsp:nvSpPr>
      <dsp:spPr>
        <a:xfrm>
          <a:off x="0" y="627029"/>
          <a:ext cx="8712968" cy="570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744128"/>
                <a:satOff val="4483"/>
                <a:lumOff val="359"/>
                <a:alphaOff val="0"/>
                <a:tint val="50000"/>
                <a:satMod val="300000"/>
              </a:schemeClr>
            </a:gs>
            <a:gs pos="35000">
              <a:schemeClr val="accent4">
                <a:hueOff val="-744128"/>
                <a:satOff val="4483"/>
                <a:lumOff val="359"/>
                <a:alphaOff val="0"/>
                <a:tint val="37000"/>
                <a:satMod val="300000"/>
              </a:schemeClr>
            </a:gs>
            <a:gs pos="100000">
              <a:schemeClr val="accent4">
                <a:hueOff val="-744128"/>
                <a:satOff val="4483"/>
                <a:lumOff val="35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5.2. корректность обработки графики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627029"/>
        <a:ext cx="6913371" cy="570027"/>
      </dsp:txXfrm>
    </dsp:sp>
    <dsp:sp modelId="{33A4FB9C-D293-4204-85C4-8FBDFBB94024}">
      <dsp:nvSpPr>
        <dsp:cNvPr id="0" name=""/>
        <dsp:cNvSpPr/>
      </dsp:nvSpPr>
      <dsp:spPr>
        <a:xfrm>
          <a:off x="484826" y="684032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C6CCFE-D9C3-459C-9EDF-B2508545B9E3}">
      <dsp:nvSpPr>
        <dsp:cNvPr id="0" name=""/>
        <dsp:cNvSpPr/>
      </dsp:nvSpPr>
      <dsp:spPr>
        <a:xfrm>
          <a:off x="0" y="1254059"/>
          <a:ext cx="8712968" cy="570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tint val="50000"/>
                <a:satMod val="300000"/>
              </a:schemeClr>
            </a:gs>
            <a:gs pos="35000">
              <a:schemeClr val="accent4">
                <a:hueOff val="-1488257"/>
                <a:satOff val="8966"/>
                <a:lumOff val="719"/>
                <a:alphaOff val="0"/>
                <a:tint val="37000"/>
                <a:satMod val="30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5.3. для привлечения внимания посетителей использованы гармоничные цветовые решения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1254059"/>
        <a:ext cx="6913371" cy="570027"/>
      </dsp:txXfrm>
    </dsp:sp>
    <dsp:sp modelId="{CE771452-F1D4-412E-BD59-BB5146BEA66A}">
      <dsp:nvSpPr>
        <dsp:cNvPr id="0" name=""/>
        <dsp:cNvSpPr/>
      </dsp:nvSpPr>
      <dsp:spPr>
        <a:xfrm>
          <a:off x="484826" y="1311062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752D4EE-2DC9-4EE8-875B-E20B642FACA8}">
      <dsp:nvSpPr>
        <dsp:cNvPr id="0" name=""/>
        <dsp:cNvSpPr/>
      </dsp:nvSpPr>
      <dsp:spPr>
        <a:xfrm>
          <a:off x="0" y="1881089"/>
          <a:ext cx="8712968" cy="570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5.4. использован индивидуальный стиль для оформления </a:t>
          </a:r>
          <a:r>
            <a:rPr lang="ru-RU" sz="2000" i="1" kern="1200" dirty="0" err="1" smtClean="0">
              <a:latin typeface="Georgia" pitchFamily="18" charset="0"/>
            </a:rPr>
            <a:t>интернет-ресурса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1881089"/>
        <a:ext cx="6913371" cy="570027"/>
      </dsp:txXfrm>
    </dsp:sp>
    <dsp:sp modelId="{7B11ABCE-D520-4A95-BD54-5FFA0565F83C}">
      <dsp:nvSpPr>
        <dsp:cNvPr id="0" name=""/>
        <dsp:cNvSpPr/>
      </dsp:nvSpPr>
      <dsp:spPr>
        <a:xfrm>
          <a:off x="484826" y="1938092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21B8931-D50D-496F-B179-3E748A4CCA29}">
      <dsp:nvSpPr>
        <dsp:cNvPr id="0" name=""/>
        <dsp:cNvSpPr/>
      </dsp:nvSpPr>
      <dsp:spPr>
        <a:xfrm>
          <a:off x="0" y="2508119"/>
          <a:ext cx="8712968" cy="570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tint val="50000"/>
                <a:satMod val="300000"/>
              </a:schemeClr>
            </a:gs>
            <a:gs pos="35000">
              <a:schemeClr val="accent4">
                <a:hueOff val="-2976513"/>
                <a:satOff val="17933"/>
                <a:lumOff val="1437"/>
                <a:alphaOff val="0"/>
                <a:tint val="37000"/>
                <a:satMod val="30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5.5. учтено эмоциональное воздействие размещаемых материалов на посетителя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2508119"/>
        <a:ext cx="6913371" cy="570027"/>
      </dsp:txXfrm>
    </dsp:sp>
    <dsp:sp modelId="{D2CA6F8F-C8B5-4939-8AE3-F834515663CF}">
      <dsp:nvSpPr>
        <dsp:cNvPr id="0" name=""/>
        <dsp:cNvSpPr/>
      </dsp:nvSpPr>
      <dsp:spPr>
        <a:xfrm>
          <a:off x="484826" y="2565122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50D9B44-2E74-415A-8243-81C522A6491D}">
      <dsp:nvSpPr>
        <dsp:cNvPr id="0" name=""/>
        <dsp:cNvSpPr/>
      </dsp:nvSpPr>
      <dsp:spPr>
        <a:xfrm>
          <a:off x="0" y="3135149"/>
          <a:ext cx="8712968" cy="9463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3720641"/>
                <a:satOff val="22416"/>
                <a:lumOff val="1797"/>
                <a:alphaOff val="0"/>
                <a:tint val="50000"/>
                <a:satMod val="300000"/>
              </a:schemeClr>
            </a:gs>
            <a:gs pos="35000">
              <a:schemeClr val="accent4">
                <a:hueOff val="-3720641"/>
                <a:satOff val="22416"/>
                <a:lumOff val="1797"/>
                <a:alphaOff val="0"/>
                <a:tint val="37000"/>
                <a:satMod val="300000"/>
              </a:schemeClr>
            </a:gs>
            <a:gs pos="100000">
              <a:schemeClr val="accent4">
                <a:hueOff val="-3720641"/>
                <a:satOff val="22416"/>
                <a:lumOff val="179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5.6. продуманы смысловые детали сайта, расставлены акценты (выделение цветом, курсив и т.д.)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3135149"/>
        <a:ext cx="6913371" cy="946313"/>
      </dsp:txXfrm>
    </dsp:sp>
    <dsp:sp modelId="{84652259-CF70-4707-BAB3-09E0AF58A588}">
      <dsp:nvSpPr>
        <dsp:cNvPr id="0" name=""/>
        <dsp:cNvSpPr/>
      </dsp:nvSpPr>
      <dsp:spPr>
        <a:xfrm>
          <a:off x="484826" y="3380295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80FC2DD-0FC2-42D8-A663-15BFBB79DEF8}">
      <dsp:nvSpPr>
        <dsp:cNvPr id="0" name=""/>
        <dsp:cNvSpPr/>
      </dsp:nvSpPr>
      <dsp:spPr>
        <a:xfrm>
          <a:off x="0" y="4138466"/>
          <a:ext cx="8712968" cy="5700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>
              <a:latin typeface="Georgia" pitchFamily="18" charset="0"/>
            </a:rPr>
            <a:t>5.7. присутствует логика расположения материалов</a:t>
          </a:r>
          <a:endParaRPr lang="ru-RU" sz="2000" i="1" kern="1200" dirty="0">
            <a:latin typeface="Georgia" pitchFamily="18" charset="0"/>
          </a:endParaRPr>
        </a:p>
      </dsp:txBody>
      <dsp:txXfrm>
        <a:off x="1799596" y="4138466"/>
        <a:ext cx="6913371" cy="570027"/>
      </dsp:txXfrm>
    </dsp:sp>
    <dsp:sp modelId="{164EC200-0E6F-45F4-BBDE-8B02FD121602}">
      <dsp:nvSpPr>
        <dsp:cNvPr id="0" name=""/>
        <dsp:cNvSpPr/>
      </dsp:nvSpPr>
      <dsp:spPr>
        <a:xfrm>
          <a:off x="484826" y="4195469"/>
          <a:ext cx="886945" cy="4560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95486"/>
            <a:ext cx="864096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eorgia" pitchFamily="18" charset="0"/>
              </a:rPr>
              <a:t>Конкурсное испытание «Интернет-ресурс»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4083918"/>
            <a:ext cx="583264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latin typeface="Georgia" pitchFamily="18" charset="0"/>
              </a:rPr>
              <a:t>Волкова Алла Александровна,</a:t>
            </a:r>
          </a:p>
          <a:p>
            <a:pPr algn="r"/>
            <a:r>
              <a:rPr lang="ru-RU" i="1" dirty="0" smtClean="0">
                <a:latin typeface="Georgia" pitchFamily="18" charset="0"/>
              </a:rPr>
              <a:t> зам. директора , учитель физики и информатики </a:t>
            </a:r>
          </a:p>
          <a:p>
            <a:pPr algn="r"/>
            <a:r>
              <a:rPr lang="ru-RU" i="1" dirty="0" smtClean="0">
                <a:latin typeface="Georgia" pitchFamily="18" charset="0"/>
              </a:rPr>
              <a:t> МБОУ гимназии № 12 города Липецка</a:t>
            </a:r>
          </a:p>
        </p:txBody>
      </p:sp>
      <p:pic>
        <p:nvPicPr>
          <p:cNvPr id="12290" name="Picture 2" descr="https://protarify.ru/wp-content/uploads/2018/02/--Edinyiy-internet---dlya-vseh-ustroystv-M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63638"/>
            <a:ext cx="2690186" cy="273630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8784976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Критерий 3. Эффективность обратной связи</a:t>
            </a:r>
          </a:p>
        </p:txBody>
      </p:sp>
      <p:pic>
        <p:nvPicPr>
          <p:cNvPr id="25604" name="Picture 4" descr="http://studioalex.ru/image/picfriend-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95486"/>
            <a:ext cx="452586" cy="452586"/>
          </a:xfrm>
          <a:prstGeom prst="rect">
            <a:avLst/>
          </a:prstGeom>
          <a:noFill/>
        </p:spPr>
      </p:pic>
      <p:sp>
        <p:nvSpPr>
          <p:cNvPr id="5" name="Вертикальный свиток 4"/>
          <p:cNvSpPr/>
          <p:nvPr/>
        </p:nvSpPr>
        <p:spPr>
          <a:xfrm>
            <a:off x="1295128" y="3363838"/>
            <a:ext cx="7848872" cy="1512168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Georgia" pitchFamily="18" charset="0"/>
              </a:rPr>
              <a:t>Свобода выражения означает не только то, что вы имеете право быть услышанным, кроме того, вы имеете право слышать, что говорят другие</a:t>
            </a:r>
          </a:p>
          <a:p>
            <a:pPr algn="r"/>
            <a:r>
              <a:rPr lang="ru-RU" sz="2000" i="1" dirty="0" smtClean="0">
                <a:latin typeface="Georgia" pitchFamily="18" charset="0"/>
              </a:rPr>
              <a:t>Роберт Даль </a:t>
            </a:r>
          </a:p>
        </p:txBody>
      </p:sp>
      <p:pic>
        <p:nvPicPr>
          <p:cNvPr id="34818" name="Picture 2" descr="https://yalealumnimagazine.com/uploads/images/4700047/1391806513/2-3_335x480_0_0_4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843558"/>
            <a:ext cx="1658433" cy="237626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512" y="40456"/>
          <a:ext cx="8712968" cy="4979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8784976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Критерий 4. Актуальность информации</a:t>
            </a:r>
          </a:p>
        </p:txBody>
      </p:sp>
      <p:pic>
        <p:nvPicPr>
          <p:cNvPr id="25604" name="Picture 4" descr="http://studioalex.ru/image/picfriend-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95486"/>
            <a:ext cx="452586" cy="452586"/>
          </a:xfrm>
          <a:prstGeom prst="rect">
            <a:avLst/>
          </a:prstGeom>
          <a:noFill/>
        </p:spPr>
      </p:pic>
      <p:sp>
        <p:nvSpPr>
          <p:cNvPr id="5" name="Вертикальный свиток 4"/>
          <p:cNvSpPr/>
          <p:nvPr/>
        </p:nvSpPr>
        <p:spPr>
          <a:xfrm>
            <a:off x="2123728" y="2571750"/>
            <a:ext cx="7020272" cy="2304256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Georgia" pitchFamily="18" charset="0"/>
              </a:rPr>
              <a:t>Информация актуальна, если она важна, существенна для настоящего времени. Только своевременно полученная информация может принести пользу. Информация неактуальна, если она является устаревшей или преждевременной.</a:t>
            </a:r>
          </a:p>
          <a:p>
            <a:pPr algn="r"/>
            <a:r>
              <a:rPr lang="ru-RU" sz="2000" i="1" dirty="0" smtClean="0">
                <a:latin typeface="Georgia" pitchFamily="18" charset="0"/>
              </a:rPr>
              <a:t>Учебник информатики для 8 класса. Босова Л.Л.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43558"/>
            <a:ext cx="1929521" cy="28083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512" y="51470"/>
          <a:ext cx="8712968" cy="5020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8784976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Критерий 5. Оригинальность и адекватность дизайна</a:t>
            </a:r>
          </a:p>
        </p:txBody>
      </p:sp>
      <p:pic>
        <p:nvPicPr>
          <p:cNvPr id="25604" name="Picture 4" descr="http://studioalex.ru/image/picfriend-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195486"/>
            <a:ext cx="452586" cy="452586"/>
          </a:xfrm>
          <a:prstGeom prst="rect">
            <a:avLst/>
          </a:prstGeom>
          <a:noFill/>
        </p:spPr>
      </p:pic>
      <p:sp>
        <p:nvSpPr>
          <p:cNvPr id="5" name="Вертикальный свиток 4"/>
          <p:cNvSpPr/>
          <p:nvPr/>
        </p:nvSpPr>
        <p:spPr>
          <a:xfrm>
            <a:off x="2123728" y="3075806"/>
            <a:ext cx="7020272" cy="1800200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Georgia" pitchFamily="18" charset="0"/>
              </a:rPr>
              <a:t>Внешняя красота еще драгоценнее, когда прикрывает внутреннюю. Книга, золотые застежки которой замыкают золотое содержание, приобретает особенное уважение.</a:t>
            </a:r>
          </a:p>
          <a:p>
            <a:pPr algn="r"/>
            <a:r>
              <a:rPr lang="ru-RU" sz="2000" i="1" dirty="0" smtClean="0">
                <a:latin typeface="Georgia" pitchFamily="18" charset="0"/>
              </a:rPr>
              <a:t>У. Шекспир</a:t>
            </a:r>
          </a:p>
        </p:txBody>
      </p:sp>
      <p:pic>
        <p:nvPicPr>
          <p:cNvPr id="36866" name="Picture 2" descr="http://i.ytimg.com/vi/u4OD7ePC6eE/hqdefault.jpg"/>
          <p:cNvPicPr>
            <a:picLocks noChangeAspect="1" noChangeArrowheads="1"/>
          </p:cNvPicPr>
          <p:nvPr/>
        </p:nvPicPr>
        <p:blipFill>
          <a:blip r:embed="rId3" cstate="print"/>
          <a:srcRect l="26775" t="12600" r="21251" b="13901"/>
          <a:stretch>
            <a:fillRect/>
          </a:stretch>
        </p:blipFill>
        <p:spPr bwMode="auto">
          <a:xfrm>
            <a:off x="179512" y="843558"/>
            <a:ext cx="2016224" cy="21384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79512" y="123478"/>
          <a:ext cx="8712968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nplus.com/files/resources/original/5a5e1ab930704160ff98636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2008"/>
            <a:ext cx="6722528" cy="4948014"/>
          </a:xfrm>
          <a:prstGeom prst="rect">
            <a:avLst/>
          </a:prstGeom>
          <a:noFill/>
        </p:spPr>
      </p:pic>
      <p:pic>
        <p:nvPicPr>
          <p:cNvPr id="3076" name="Picture 4" descr="http://dermatolog03.ru/wp-content/uploads/2017/02/%D0%B2%D0%BE%D1%81%D0%BA%D0%BB%D0%B8%D1%86%D0%B0%D1%82%D0%B5%D0%BB%D1%8C%D0%BD%D1%8B%D0%B9-%D0%B7%D0%BD%D0%B0%D0%B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4207" y="123478"/>
            <a:ext cx="3298759" cy="4392488"/>
          </a:xfrm>
          <a:prstGeom prst="rect">
            <a:avLst/>
          </a:prstGeom>
          <a:noFill/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156176" y="3147814"/>
            <a:ext cx="3600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220072" y="3363838"/>
            <a:ext cx="1368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39552" y="4083918"/>
            <a:ext cx="1368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39552" y="4236318"/>
            <a:ext cx="136815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39552" y="4371950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2664296" cy="72008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2017 год</a:t>
            </a:r>
            <a:endParaRPr lang="ru-RU" sz="4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89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15566"/>
            <a:ext cx="8640960" cy="405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3478"/>
            <a:ext cx="5544616" cy="224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6084168" y="195486"/>
            <a:ext cx="2736304" cy="720080"/>
          </a:xfrm>
          <a:prstGeom prst="wedgeRoundRectCallout">
            <a:avLst>
              <a:gd name="adj1" fmla="val -187291"/>
              <a:gd name="adj2" fmla="val 16281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Интересная рубрикация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03353"/>
            <a:ext cx="5529556" cy="2588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ая прямоугольная выноска 5"/>
          <p:cNvSpPr/>
          <p:nvPr/>
        </p:nvSpPr>
        <p:spPr>
          <a:xfrm>
            <a:off x="6407696" y="2859782"/>
            <a:ext cx="2736304" cy="936104"/>
          </a:xfrm>
          <a:prstGeom prst="wedgeRoundRectCallout">
            <a:avLst>
              <a:gd name="adj1" fmla="val -57799"/>
              <a:gd name="adj2" fmla="val 1009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Подробная информация о конкурсанте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23478"/>
            <a:ext cx="5184576" cy="28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652120" y="123478"/>
            <a:ext cx="2736304" cy="936104"/>
          </a:xfrm>
          <a:prstGeom prst="wedgeRoundRectCallout">
            <a:avLst>
              <a:gd name="adj1" fmla="val -71085"/>
              <a:gd name="adj2" fmla="val 1032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Актуальная новостная лента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7742" y="2931790"/>
            <a:ext cx="5298802" cy="19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51520" y="3507854"/>
            <a:ext cx="2736304" cy="936104"/>
          </a:xfrm>
          <a:prstGeom prst="wedgeRoundRectCallout">
            <a:avLst>
              <a:gd name="adj1" fmla="val 76787"/>
              <a:gd name="adj2" fmla="val 697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Профессиональный </a:t>
            </a:r>
            <a:r>
              <a:rPr lang="ru-RU" i="1" dirty="0" err="1" smtClean="0">
                <a:latin typeface="Georgia" pitchFamily="18" charset="0"/>
              </a:rPr>
              <a:t>блог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995686"/>
            <a:ext cx="4411316" cy="124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323528" y="3219822"/>
            <a:ext cx="8820472" cy="1656184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Georgia" pitchFamily="18" charset="0"/>
              </a:rPr>
              <a:t>Самый надежный способ </a:t>
            </a:r>
            <a:r>
              <a:rPr lang="ru-RU" sz="2400" dirty="0" smtClean="0">
                <a:solidFill>
                  <a:srgbClr val="0070C0"/>
                </a:solidFill>
                <a:latin typeface="Georgia" pitchFamily="18" charset="0"/>
              </a:rPr>
              <a:t>выделить свою компанию</a:t>
            </a:r>
            <a:r>
              <a:rPr lang="ru-RU" sz="2400" dirty="0" smtClean="0">
                <a:latin typeface="Georgia" pitchFamily="18" charset="0"/>
              </a:rPr>
              <a:t> среди конкурентов, оторваться от толпы преследователей — это хорошо организовать </a:t>
            </a:r>
            <a:r>
              <a:rPr lang="ru-RU" sz="2400" dirty="0" smtClean="0">
                <a:solidFill>
                  <a:srgbClr val="0070C0"/>
                </a:solidFill>
                <a:latin typeface="Georgia" pitchFamily="18" charset="0"/>
              </a:rPr>
              <a:t>работу с информацией</a:t>
            </a:r>
            <a:r>
              <a:rPr lang="ru-RU" sz="2400" dirty="0" smtClean="0">
                <a:latin typeface="Georgia" pitchFamily="18" charset="0"/>
              </a:rPr>
              <a:t>. </a:t>
            </a:r>
          </a:p>
          <a:p>
            <a:pPr algn="r"/>
            <a:r>
              <a:rPr lang="ru-RU" sz="2400" i="1" dirty="0" smtClean="0">
                <a:latin typeface="Georgia" pitchFamily="18" charset="0"/>
              </a:rPr>
              <a:t>Билл Гейтс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14338" name="Picture 2" descr="http://www.sostav.ru/blogs/images/feeds/20/398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95486"/>
            <a:ext cx="4267630" cy="28803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7150"/>
            <a:ext cx="3022444" cy="489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2123728" y="699542"/>
            <a:ext cx="2232248" cy="936104"/>
          </a:xfrm>
          <a:prstGeom prst="wedgeRoundRectCallout">
            <a:avLst>
              <a:gd name="adj1" fmla="val -71085"/>
              <a:gd name="adj2" fmla="val 1032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Оригинальность в подаче информации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139702"/>
            <a:ext cx="54307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6372200" y="771550"/>
            <a:ext cx="2520280" cy="936104"/>
          </a:xfrm>
          <a:prstGeom prst="wedgeRoundRectCallout">
            <a:avLst>
              <a:gd name="adj1" fmla="val -71085"/>
              <a:gd name="adj2" fmla="val 10326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Размещение видеоматериалов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51470"/>
            <a:ext cx="6007229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5724128" y="339502"/>
            <a:ext cx="2520280" cy="936104"/>
          </a:xfrm>
          <a:prstGeom prst="wedgeRoundRectCallout">
            <a:avLst>
              <a:gd name="adj1" fmla="val -73708"/>
              <a:gd name="adj2" fmla="val 314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Материалы, используемые конкурсантом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419622"/>
            <a:ext cx="2179503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2771800" y="4011910"/>
            <a:ext cx="2520280" cy="936104"/>
          </a:xfrm>
          <a:prstGeom prst="wedgeRoundRectCallout">
            <a:avLst>
              <a:gd name="adj1" fmla="val 109886"/>
              <a:gd name="adj2" fmla="val 55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Ссылки на </a:t>
            </a:r>
            <a:r>
              <a:rPr lang="ru-RU" i="1" dirty="0" err="1" smtClean="0">
                <a:latin typeface="Georgia" pitchFamily="18" charset="0"/>
              </a:rPr>
              <a:t>аккаунты</a:t>
            </a:r>
            <a:r>
              <a:rPr lang="ru-RU" i="1" dirty="0" smtClean="0">
                <a:latin typeface="Georgia" pitchFamily="18" charset="0"/>
              </a:rPr>
              <a:t> в социальных сетях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51470"/>
            <a:ext cx="6264471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300192" y="267494"/>
            <a:ext cx="2520280" cy="936104"/>
          </a:xfrm>
          <a:prstGeom prst="wedgeRoundRectCallout">
            <a:avLst>
              <a:gd name="adj1" fmla="val -73708"/>
              <a:gd name="adj2" fmla="val 3147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Используемые цветовые решения</a:t>
            </a:r>
            <a:endParaRPr lang="ru-RU" i="1" dirty="0">
              <a:latin typeface="Georgia" pitchFamily="18" charset="0"/>
            </a:endParaRP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194428"/>
            <a:ext cx="4916403" cy="275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95536" y="3291830"/>
            <a:ext cx="2520280" cy="936104"/>
          </a:xfrm>
          <a:prstGeom prst="wedgeRoundRectCallout">
            <a:avLst>
              <a:gd name="adj1" fmla="val 94149"/>
              <a:gd name="adj2" fmla="val -4855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atin typeface="Georgia" pitchFamily="18" charset="0"/>
              </a:rPr>
              <a:t>Оригинальность дизайна</a:t>
            </a:r>
            <a:endParaRPr lang="ru-RU" i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5486"/>
            <a:ext cx="4959210" cy="331236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 r="1018"/>
          <a:stretch>
            <a:fillRect/>
          </a:stretch>
        </p:blipFill>
        <p:spPr bwMode="auto">
          <a:xfrm>
            <a:off x="107504" y="3659887"/>
            <a:ext cx="9000000" cy="50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4299942"/>
            <a:ext cx="9000000" cy="496039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2411760" y="3363838"/>
            <a:ext cx="6732240" cy="1512168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Georgia" pitchFamily="18" charset="0"/>
              </a:rPr>
              <a:t>Интернет — это </a:t>
            </a:r>
            <a:r>
              <a:rPr lang="ru-RU" sz="2000" dirty="0" smtClean="0">
                <a:solidFill>
                  <a:srgbClr val="0070C0"/>
                </a:solidFill>
                <a:latin typeface="Georgia" pitchFamily="18" charset="0"/>
              </a:rPr>
              <a:t>память</a:t>
            </a:r>
            <a:r>
              <a:rPr lang="ru-RU" sz="2000" dirty="0" smtClean="0">
                <a:latin typeface="Georgia" pitchFamily="18" charset="0"/>
              </a:rPr>
              <a:t>, которая не умеет забывать.</a:t>
            </a:r>
          </a:p>
          <a:p>
            <a:endParaRPr lang="ru-RU" sz="2000" dirty="0" smtClean="0">
              <a:latin typeface="Georgia" pitchFamily="18" charset="0"/>
            </a:endParaRPr>
          </a:p>
          <a:p>
            <a:pPr algn="r"/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i="1" dirty="0" smtClean="0">
                <a:latin typeface="Georgia" pitchFamily="18" charset="0"/>
              </a:rPr>
              <a:t>Владимир </a:t>
            </a:r>
            <a:r>
              <a:rPr lang="ru-RU" sz="2000" i="1" dirty="0" err="1" smtClean="0">
                <a:latin typeface="Georgia" pitchFamily="18" charset="0"/>
              </a:rPr>
              <a:t>Губайловский</a:t>
            </a:r>
            <a:r>
              <a:rPr lang="ru-RU" sz="2000" i="1" dirty="0" smtClean="0">
                <a:latin typeface="Georgia" pitchFamily="18" charset="0"/>
              </a:rPr>
              <a:t> </a:t>
            </a:r>
            <a:endParaRPr lang="ru-RU" sz="2000" i="1" dirty="0">
              <a:latin typeface="Georgia" pitchFamily="18" charset="0"/>
            </a:endParaRPr>
          </a:p>
        </p:txBody>
      </p:sp>
      <p:pic>
        <p:nvPicPr>
          <p:cNvPr id="19458" name="Picture 2" descr="http://ostrov7.users.photofile.ru/photo/ostrov7/115533714/large/1324513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5486"/>
            <a:ext cx="2304256" cy="30684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123478"/>
          <a:ext cx="8784976" cy="4783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28325"/>
                <a:gridCol w="1464163"/>
                <a:gridCol w="1464163"/>
                <a:gridCol w="2928325"/>
              </a:tblGrid>
              <a:tr h="936104">
                <a:tc gridSpan="4"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УЧИТЕЛЬ - ЛИДЕР</a:t>
                      </a:r>
                    </a:p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Разговор</a:t>
                      </a:r>
                      <a:r>
                        <a:rPr lang="ru-RU" b="1" i="1" baseline="0" dirty="0" smtClean="0">
                          <a:latin typeface="Georgia" pitchFamily="18" charset="0"/>
                        </a:rPr>
                        <a:t> с министром</a:t>
                      </a:r>
                    </a:p>
                    <a:p>
                      <a:pPr algn="ctr"/>
                      <a:r>
                        <a:rPr lang="ru-RU" b="0" i="1" baseline="0" dirty="0" smtClean="0">
                          <a:latin typeface="Georgia" pitchFamily="18" charset="0"/>
                        </a:rPr>
                        <a:t>(25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34489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Georgia" pitchFamily="18" charset="0"/>
                        </a:rPr>
                        <a:t>УЧИТЕЛЬ - МАСТЕР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0384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Мастер-класс</a:t>
                      </a:r>
                    </a:p>
                    <a:p>
                      <a:pPr algn="ctr"/>
                      <a:r>
                        <a:rPr lang="ru-RU" b="0" i="1" dirty="0" smtClean="0">
                          <a:latin typeface="Georgia" pitchFamily="18" charset="0"/>
                        </a:rPr>
                        <a:t>(100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Классный час</a:t>
                      </a:r>
                    </a:p>
                    <a:p>
                      <a:pPr algn="ctr"/>
                      <a:r>
                        <a:rPr lang="ru-RU" b="0" i="1" dirty="0" smtClean="0">
                          <a:latin typeface="Georgia" pitchFamily="18" charset="0"/>
                        </a:rPr>
                        <a:t>(50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Образовательный проект</a:t>
                      </a:r>
                    </a:p>
                    <a:p>
                      <a:pPr algn="ctr"/>
                      <a:r>
                        <a:rPr lang="ru-RU" b="0" i="1" dirty="0" smtClean="0">
                          <a:latin typeface="Georgia" pitchFamily="18" charset="0"/>
                        </a:rPr>
                        <a:t>(50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Georgia" pitchFamily="18" charset="0"/>
                        </a:rPr>
                        <a:t>УЧИТЕЛЬ - ПРОФИ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71436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Методический семинар</a:t>
                      </a:r>
                    </a:p>
                    <a:p>
                      <a:pPr algn="ctr"/>
                      <a:r>
                        <a:rPr lang="ru-RU" b="0" i="1" dirty="0" smtClean="0">
                          <a:latin typeface="Georgia" pitchFamily="18" charset="0"/>
                        </a:rPr>
                        <a:t>(50</a:t>
                      </a:r>
                      <a:r>
                        <a:rPr lang="ru-RU" b="0" i="1" baseline="0" dirty="0" smtClean="0">
                          <a:latin typeface="Georgia" pitchFamily="18" charset="0"/>
                        </a:rPr>
                        <a:t>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Урок </a:t>
                      </a:r>
                    </a:p>
                    <a:p>
                      <a:pPr algn="ctr"/>
                      <a:r>
                        <a:rPr lang="ru-RU" b="0" i="1" dirty="0" smtClean="0">
                          <a:latin typeface="Georgia" pitchFamily="18" charset="0"/>
                        </a:rPr>
                        <a:t>(100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0040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 smtClean="0">
                          <a:latin typeface="Georgia" pitchFamily="18" charset="0"/>
                        </a:rPr>
                        <a:t>ЗАОЧНЫЙ</a:t>
                      </a:r>
                      <a:r>
                        <a:rPr lang="ru-RU" b="1" i="1" baseline="0" dirty="0" smtClean="0">
                          <a:latin typeface="Georgia" pitchFamily="18" charset="0"/>
                        </a:rPr>
                        <a:t> ТУР «МЕТОДИЧЕСКОЕ ПОРТФОЛИО»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5671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i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Интернет-ресурс</a:t>
                      </a:r>
                    </a:p>
                    <a:p>
                      <a:pPr algn="ctr"/>
                      <a:r>
                        <a:rPr lang="ru-RU" b="0" i="1" dirty="0" smtClean="0">
                          <a:latin typeface="Georgia" pitchFamily="18" charset="0"/>
                        </a:rPr>
                        <a:t>(35 баллов)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latin typeface="Georgia" pitchFamily="18" charset="0"/>
                        </a:rPr>
                        <a:t>Эссе «Я</a:t>
                      </a:r>
                      <a:r>
                        <a:rPr lang="ru-RU" b="1" i="1" baseline="0" dirty="0" smtClean="0">
                          <a:latin typeface="Georgia" pitchFamily="18" charset="0"/>
                        </a:rPr>
                        <a:t> – учитель»</a:t>
                      </a:r>
                    </a:p>
                    <a:p>
                      <a:pPr algn="ctr"/>
                      <a:r>
                        <a:rPr lang="ru-RU" b="0" i="1" baseline="0" dirty="0" smtClean="0">
                          <a:latin typeface="Georgia" pitchFamily="18" charset="0"/>
                        </a:rPr>
                        <a:t>(21 балл)</a:t>
                      </a:r>
                      <a:endParaRPr lang="ru-RU" b="0" i="1" dirty="0">
                        <a:latin typeface="Georgia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 l="9818" t="7805" r="2953"/>
          <a:stretch>
            <a:fillRect/>
          </a:stretch>
        </p:blipFill>
        <p:spPr bwMode="auto">
          <a:xfrm>
            <a:off x="107504" y="123478"/>
            <a:ext cx="381052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95936" y="123478"/>
            <a:ext cx="5076056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3.2.1. Конкурсное испытание «Интернет–ресурс»</a:t>
            </a:r>
            <a:endParaRPr lang="ru-RU" sz="2000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843558"/>
            <a:ext cx="496855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u="sng" dirty="0" smtClean="0">
                <a:latin typeface="Georgia" pitchFamily="18" charset="0"/>
              </a:rPr>
              <a:t>Цель:</a:t>
            </a:r>
            <a:r>
              <a:rPr lang="ru-RU" sz="1600" dirty="0" smtClean="0">
                <a:latin typeface="Georgia" pitchFamily="18" charset="0"/>
              </a:rPr>
              <a:t> демонстрация использования информационно-коммуникационных технологий как ресурса повышения качества профессиональной деятельности педагога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995686"/>
            <a:ext cx="892899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latin typeface="Georgia" pitchFamily="18" charset="0"/>
              </a:rPr>
              <a:t>Формат конкурсного испытания</a:t>
            </a:r>
            <a:r>
              <a:rPr lang="ru-RU" dirty="0" smtClean="0">
                <a:latin typeface="Georgia" pitchFamily="18" charset="0"/>
              </a:rPr>
              <a:t>: представление Интернет-ресурса (личный сайт, страница, </a:t>
            </a:r>
            <a:r>
              <a:rPr lang="ru-RU" dirty="0" err="1" smtClean="0">
                <a:latin typeface="Georgia" pitchFamily="18" charset="0"/>
              </a:rPr>
              <a:t>блог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b="1" i="1" dirty="0" smtClean="0">
                <a:latin typeface="Georgia" pitchFamily="18" charset="0"/>
              </a:rPr>
              <a:t>в том числе и на странице социальной сети</a:t>
            </a:r>
            <a:r>
              <a:rPr lang="ru-RU" dirty="0" smtClean="0">
                <a:latin typeface="Georgia" pitchFamily="18" charset="0"/>
              </a:rPr>
              <a:t>, страница на сайте образовательной организации), на котором можно познакомиться с участником конкурса и публикуемыми им материалами.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3291830"/>
            <a:ext cx="8928992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latin typeface="Georgia" pitchFamily="18" charset="0"/>
              </a:rPr>
              <a:t>Критерии оценки конкурсного задания:</a:t>
            </a:r>
            <a:r>
              <a:rPr lang="ru-RU" dirty="0" smtClean="0">
                <a:latin typeface="Georgia" pitchFamily="18" charset="0"/>
              </a:rPr>
              <a:t> информационная насыщенность, безопасность и комфортность виртуальной образовательной среды, использование инструментария социальной сети для обратной связи, актуальность информации, оригинальность и адекватность дизайна.</a:t>
            </a:r>
          </a:p>
          <a:p>
            <a:pPr algn="just"/>
            <a:r>
              <a:rPr lang="ru-RU" dirty="0" smtClean="0">
                <a:latin typeface="Georgia" pitchFamily="18" charset="0"/>
              </a:rPr>
              <a:t>Все критерии являются равнозначными и оценивается в семь баллов. </a:t>
            </a:r>
            <a:r>
              <a:rPr lang="ru-RU" b="1" dirty="0" smtClean="0">
                <a:latin typeface="Georgia" pitchFamily="18" charset="0"/>
              </a:rPr>
              <a:t>Максимальный общий балл – 35.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295128" y="3363838"/>
            <a:ext cx="7848872" cy="1512168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Georgia" pitchFamily="18" charset="0"/>
              </a:rPr>
              <a:t>Интернет — крупнейшая в мире </a:t>
            </a:r>
            <a:r>
              <a:rPr lang="ru-RU" sz="2000" dirty="0" smtClean="0">
                <a:solidFill>
                  <a:srgbClr val="0070C0"/>
                </a:solidFill>
                <a:latin typeface="Georgia" pitchFamily="18" charset="0"/>
              </a:rPr>
              <a:t>библиотека</a:t>
            </a:r>
            <a:r>
              <a:rPr lang="ru-RU" sz="2000" dirty="0" smtClean="0">
                <a:latin typeface="Georgia" pitchFamily="18" charset="0"/>
              </a:rPr>
              <a:t>, только все книги разбросаны по полу. </a:t>
            </a:r>
          </a:p>
          <a:p>
            <a:pPr algn="r"/>
            <a:r>
              <a:rPr lang="ru-RU" sz="2000" i="1" dirty="0" smtClean="0">
                <a:latin typeface="Georgia" pitchFamily="18" charset="0"/>
              </a:rPr>
              <a:t>Джон Аллен </a:t>
            </a:r>
            <a:r>
              <a:rPr lang="ru-RU" sz="2000" i="1" dirty="0" err="1" smtClean="0">
                <a:latin typeface="Georgia" pitchFamily="18" charset="0"/>
              </a:rPr>
              <a:t>Паулос</a:t>
            </a:r>
            <a:endParaRPr lang="ru-RU" sz="2000" i="1" dirty="0">
              <a:latin typeface="Georgia" pitchFamily="18" charset="0"/>
            </a:endParaRPr>
          </a:p>
        </p:txBody>
      </p:sp>
      <p:pic>
        <p:nvPicPr>
          <p:cNvPr id="16386" name="Picture 2" descr="https://www.papermasters.com/images/john-allen-paul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7494"/>
            <a:ext cx="4392488" cy="294176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8784976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Критерий 1. Информационная насыщенность</a:t>
            </a:r>
            <a:endParaRPr lang="ru-RU" sz="2000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5604" name="Picture 4" descr="http://studioalex.ru/image/picfriend-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726" y="102940"/>
            <a:ext cx="452586" cy="452586"/>
          </a:xfrm>
          <a:prstGeom prst="rect">
            <a:avLst/>
          </a:prstGeom>
          <a:noFill/>
        </p:spPr>
      </p:pic>
      <p:sp>
        <p:nvSpPr>
          <p:cNvPr id="5" name="Вертикальный свиток 4"/>
          <p:cNvSpPr/>
          <p:nvPr/>
        </p:nvSpPr>
        <p:spPr>
          <a:xfrm>
            <a:off x="1295128" y="3363838"/>
            <a:ext cx="7848872" cy="1512168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latin typeface="Georgia" pitchFamily="18" charset="0"/>
              </a:rPr>
              <a:t>Одной технологии недостаточно. Только технология в союзе с гуманитарными науками дает результат, который заставляет наши сердца петь</a:t>
            </a:r>
          </a:p>
          <a:p>
            <a:pPr algn="r"/>
            <a:r>
              <a:rPr lang="ru-RU" sz="2000" i="1" dirty="0" smtClean="0">
                <a:latin typeface="Georgia" pitchFamily="18" charset="0"/>
              </a:rPr>
              <a:t>С. Джобс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25606" name="Picture 6" descr="https://bobr.by/data/relevant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71550"/>
            <a:ext cx="2728681" cy="248905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79512" y="195486"/>
          <a:ext cx="8712968" cy="49480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123478"/>
            <a:ext cx="8784976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Критерий 2. Безопасность и комфортность </a:t>
            </a:r>
          </a:p>
          <a:p>
            <a:r>
              <a:rPr lang="ru-RU" sz="2000" b="1" i="1" dirty="0" smtClean="0">
                <a:solidFill>
                  <a:srgbClr val="002060"/>
                </a:solidFill>
                <a:latin typeface="Georgia" pitchFamily="18" charset="0"/>
              </a:rPr>
              <a:t>виртуальной образовательной среды</a:t>
            </a:r>
            <a:endParaRPr lang="ru-RU" sz="2000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5604" name="Picture 4" descr="http://studioalex.ru/image/picfriend-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195486"/>
            <a:ext cx="452586" cy="452586"/>
          </a:xfrm>
          <a:prstGeom prst="rect">
            <a:avLst/>
          </a:prstGeom>
          <a:noFill/>
        </p:spPr>
      </p:pic>
      <p:sp>
        <p:nvSpPr>
          <p:cNvPr id="5" name="Вертикальный свиток 4"/>
          <p:cNvSpPr/>
          <p:nvPr/>
        </p:nvSpPr>
        <p:spPr>
          <a:xfrm>
            <a:off x="1295128" y="3363838"/>
            <a:ext cx="7848872" cy="1512168"/>
          </a:xfrm>
          <a:prstGeom prst="verticalScroll">
            <a:avLst>
              <a:gd name="adj" fmla="val 74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latin typeface="Georgia" pitchFamily="18" charset="0"/>
              </a:rPr>
              <a:t>Безопасность – это условие, благодаря которому становится возможным все остальное</a:t>
            </a:r>
          </a:p>
          <a:p>
            <a:pPr algn="r"/>
            <a:r>
              <a:rPr lang="ru-RU" sz="2400" i="1" dirty="0" smtClean="0">
                <a:latin typeface="Georgia" pitchFamily="18" charset="0"/>
              </a:rPr>
              <a:t>Эдмон Ротшильд</a:t>
            </a:r>
          </a:p>
        </p:txBody>
      </p:sp>
      <p:pic>
        <p:nvPicPr>
          <p:cNvPr id="26626" name="Picture 2" descr="https://celebritynetworthwiki.org/wp-content/uploads/2015/05/Evelyn-Robert-de-Rothschild-Net-Wor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843558"/>
            <a:ext cx="4752528" cy="2376264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512" y="72008"/>
          <a:ext cx="8712968" cy="5020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885</Words>
  <Application>Microsoft Office PowerPoint</Application>
  <PresentationFormat>Экран (16:9)</PresentationFormat>
  <Paragraphs>98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Georgia</vt:lpstr>
      <vt:lpstr>Calibri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Дом</dc:creator>
  <cp:lastModifiedBy>Администратор</cp:lastModifiedBy>
  <cp:revision>16</cp:revision>
  <dcterms:created xsi:type="dcterms:W3CDTF">2017-06-11T14:26:23Z</dcterms:created>
  <dcterms:modified xsi:type="dcterms:W3CDTF">2018-08-14T08:27:06Z</dcterms:modified>
</cp:coreProperties>
</file>